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95" r:id="rId3"/>
    <p:sldId id="297" r:id="rId4"/>
    <p:sldId id="310" r:id="rId5"/>
    <p:sldId id="298" r:id="rId6"/>
    <p:sldId id="311" r:id="rId7"/>
    <p:sldId id="312" r:id="rId8"/>
    <p:sldId id="296" r:id="rId9"/>
    <p:sldId id="299" r:id="rId10"/>
    <p:sldId id="305" r:id="rId11"/>
    <p:sldId id="306" r:id="rId12"/>
    <p:sldId id="294" r:id="rId13"/>
    <p:sldId id="307" r:id="rId14"/>
    <p:sldId id="314" r:id="rId15"/>
    <p:sldId id="316" r:id="rId16"/>
    <p:sldId id="313" r:id="rId17"/>
    <p:sldId id="315" r:id="rId18"/>
    <p:sldId id="309" r:id="rId19"/>
    <p:sldId id="308"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Red Hat Text"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1"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3" d="100"/>
          <a:sy n="83" d="100"/>
        </p:scale>
        <p:origin x="1474"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09:23.961"/>
    </inkml:context>
    <inkml:brush xml:id="br0">
      <inkml:brushProperty name="width" value="0.35" units="cm"/>
      <inkml:brushProperty name="height" value="0.35" units="cm"/>
      <inkml:brushProperty name="color" value="#FFFFFF"/>
    </inkml:brush>
  </inkml:definitions>
  <inkml:trace contextRef="#ctx0" brushRef="#br0">7571 4244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7:13.130"/>
    </inkml:context>
    <inkml:brush xml:id="br0">
      <inkml:brushProperty name="width" value="0.35" units="cm"/>
      <inkml:brushProperty name="height" value="0.35" units="cm"/>
      <inkml:brushProperty name="color" value="#FFFFFF"/>
    </inkml:brush>
  </inkml:definitions>
  <inkml:trace contextRef="#ctx0" brushRef="#br0">7588 4033 16383 0 0,'2'0'0'0'0,"-1"0"0"0"0,-43 0 0 0 0,-55 0 0 0 0,-43 0 0 0 0,-51 0 0 0 0,-46 0 0 0 0,-24 0 0 0 0,24 0 0 0 0,27 0 0 0 0,19 0 0 0 0,33 0 0 0 0,37 0 0 0 0,42 0 0 0 0,40 0 0 0 0,28 0 0 0 0,21 0 0 0 0,18 0 0 0 0,10 0 0 0 0,13 0 0 0 0,9 0 0 0 0,24 0 0 0 0,22 0 0 0 0,15 0 0 0 0,29 0 0 0 0,20 0 0 0 0,22 0 0 0 0,22 0 0 0 0,27 0 0 0 0,-13 0 0 0 0,-2 5 0 0 0,-9 9 0 0 0,-18 5 0 0 0,-27 3 0 0 0,-28 3 0 0 0,-33-1 0 0 0,-26-2 0 0 0,-26-4 0 0 0,-17-3 0 0 0,-15-3 0 0 0,-10-3 0 0 0,-5-3 0 0 0,-4-2 0 0 0,-4 0 0 0 0,-3-1 0 0 0,-7-2 0 0 0,-18 0 0 0 0,-14 0 0 0 0,-17 3 0 0 0,-14 1 0 0 0,-11 3 0 0 0,-7 1 0 0 0,-13 3 0 0 0,-10 5 0 0 0,-11 3 0 0 0,0-2 0 0 0,5-3 0 0 0,13-2 0 0 0,15-2 0 0 0,11-4 0 0 0,16-2 0 0 0,14-3 0 0 0,15-1 0 0 0,11-1 0 0 0,6-1 0 0 0,5 0 0 0 0,3 1 0 0 0,0-1 0 0 0,0 1 0 0 0,-1 0 0 0 0,-4 0 0 0 0,-2 0 0 0 0,-3 0 0 0 0,-4 0 0 0 0,-1 0 0 0 0,3 0 0 0 0,-2 0 0 0 0,2 0 0 0 0,2 0 0 0 0,2 0 0 0 0,1 0 0 0 0,3 0 0 0 0,-1 0 0 0 0,2 0 0 0 0,-4 0 0 0 0,-8 0 0 0 0,-10 0 0 0 0,-10 0 0 0 0,-20 0 0 0 0,-15 0 0 0 0,-10 0 0 0 0,-6 0 0 0 0,5-3 0 0 0,6-2 0 0 0,8-2 0 0 0,11 0 0 0 0,15 0 0 0 0,14 2 0 0 0,13 2 0 0 0,13 2 0 0 0,13 0 0 0 0,9 1 0 0 0,9 0 0 0 0,9 0 0 0 0,5 0 0 0 0,5 1 0 0 0,0-1 0 0 0,3-3 0 0 0,4-1 0 0 0,8-4 0 0 0,3-1 0 0 0,3-1 0 0 0,-1 0 0 0 0,-1 3 0 0 0,-6-1 0 0 0,-3 1 0 0 0,-5 0 0 0 0,-1 0 0 0 0,-3 2 0 0 0,-5-1 0 0 0,-2 1 0 0 0,-4-2 0 0 0,-1 1 0 0 0,-2 1 0 0 0,-3 2 0 0 0,-2-2 0 0 0,-2 1 0 0 0,-4 0 0 0 0,-3 2 0 0 0,-2 0 0 0 0,-2 1 0 0 0,0 1 0 0 0,-1 0 0 0 0,3 0 0 0 0,1 0 0 0 0,1 0 0 0 0,1 1 0 0 0,1-1 0 0 0,3 0 0 0 0,-2 0 0 0 0,3 0 0 0 0,-1 0 0 0 0,-3 0 0 0 0,-1 0 0 0 0,1 0 0 0 0,-1 0 0 0 0,-1 0 0 0 0,-1 0 0 0 0,-1 0 0 0 0,-2 0 0 0 0,0 0 0 0 0,-3-1 0 0 0,-4-6 0 0 0,-14-8 0 0 0,-9-6 0 0 0,-11-6 0 0 0,-11-5 0 0 0,-7-4 0 0 0,-5 2 0 0 0,-3 1 0 0 0,2 5 0 0 0,6 5 0 0 0,6 6 0 0 0,5 6 0 0 0,4 6 0 0 0,3 2 0 0 0,0 3 0 0 0,2 1 0 0 0,3 0 0 0 0,0 1 0 0 0,1-1 0 0 0,1-1 0 0 0,4 1 0 0 0,2-1 0 0 0,3 0 0 0 0,2 0 0 0 0,5 0 0 0 0,4 0 0 0 0,9 0 0 0 0,5 0 0 0 0,5 0 0 0 0,5 0 0 0 0,1 0 0 0 0,2 0 0 0 0,1 0 0 0 0,-1-2 0 0 0,0-3 0 0 0,-2 0 0 0 0,-4-2 0 0 0,-2-1 0 0 0,-2-2 0 0 0,-2 2 0 0 0,-1 0 0 0 0,-3-1 0 0 0,-2 1 0 0 0,-4 1 0 0 0,-7 1 0 0 0,-13 3 0 0 0,-12 1 0 0 0,-7 1 0 0 0,-6 1 0 0 0,-1 0 0 0 0,2 0 0 0 0,3 1 0 0 0,7-1 0 0 0,6 0 0 0 0,6 1 0 0 0,5-3 0 0 0,5-2 0 0 0,5 0 0 0 0,5 0 0 0 0,5 1 0 0 0,3 2 0 0 0,5-1 0 0 0,3 2 0 0 0,3 0 0 0 0,0-2 0 0 0,2 0 0 0 0,-1-2 0 0 0,-2 0 0 0 0,2-2 0 0 0,-2 0 0 0 0,-2-1 0 0 0,-1 1 0 0 0,-3 0 0 0 0,0 0 0 0 0,-1 2 0 0 0,0 1 0 0 0,-6 2 0 0 0,-7 0 0 0 0,-10 3 0 0 0,-6 4 0 0 0,-7 3 0 0 0,-3 1 0 0 0,-2 0 0 0 0,2-1 0 0 0,1 0 0 0 0,4-1 0 0 0,5-1 0 0 0,6 1 0 0 0,12 0 0 0 0,15 2 0 0 0,20 4 0 0 0,20-2 0 0 0,17 3 0 0 0,10-3 0 0 0,15 2 0 0 0,14-2 0 0 0,3-2 0 0 0,-2-4 0 0 0,-5-2 0 0 0,-15-2 0 0 0,-14-1 0 0 0,-19-2 0 0 0,-13 1 0 0 0,-11-1 0 0 0,-8 1 0 0 0,-8-1 0 0 0,-5 1 0 0 0,-3 0 0 0 0,-2 0 0 0 0,0 0 0 0 0,-1 0 0 0 0,5 0 0 0 0,0 0 0 0 0,1 0 0 0 0,0 0 0 0 0,-1 0 0 0 0,-6 0 0 0 0,-12 0 0 0 0,-16 0 0 0 0,-14 0 0 0 0,-10 0 0 0 0,-8-3 0 0 0,-9-2 0 0 0,-5-2 0 0 0,-5 0 0 0 0,-1-3 0 0 0,-4 1 0 0 0,-3 2 0 0 0,-4 2 0 0 0,-3 2 0 0 0,3 1 0 0 0,1 2 0 0 0,5 0 0 0 0,0 0 0 0 0,4 0 0 0 0,5 1 0 0 0,4 2 0 0 0,9 2 0 0 0,4 2 0 0 0,5 1 0 0 0,3 1 0 0 0,2 0 0 0 0,0-2 0 0 0,1 1 0 0 0,3-2 0 0 0,3-1 0 0 0,-2 1 0 0 0,0 0 0 0 0,1-1 0 0 0,2-2 0 0 0,-3 3 0 0 0,0-1 0 0 0,1 2 0 0 0,2 0 0 0 0,-3 1 0 0 0,-1 0 0 0 0,2 1 0 0 0,2-2 0 0 0,2 1 0 0 0,0-1 0 0 0,2-1 0 0 0,0-3 0 0 0,1 0 0 0 0,0-2 0 0 0,-5-1 0 0 0,-1 0 0 0 0,0-1 0 0 0,-4 1 0 0 0,0 0 0 0 0,-3-1 0 0 0,-4 1 0 0 0,-3 0 0 0 0,-4 0 0 0 0,-2 0 0 0 0,4 0 0 0 0,0 0 0 0 0,4 0 0 0 0,5 0 0 0 0,8 0 0 0 0,5 0 0 0 0,5 0 0 0 0,5 0 0 0 0,1 0 0 0 0,1 0 0 0 0,2 0 0 0 0,2 0 0 0 0,1 0 0 0 0,1 0 0 0 0,0 0 0 0 0,1 0 0 0 0,3 0 0 0 0,7 0 0 0 0,9 0 0 0 0,9 0 0 0 0,9 0 0 0 0,7 0 0 0 0,1 0 0 0 0,0 3 0 0 0,0 0 0 0 0,-2 0 0 0 0,-1 0 0 0 0,-1-1 0 0 0,-4-1 0 0 0,-5-1 0 0 0,-1 0 0 0 0,-3 1 0 0 0,-2-2 0 0 0,-2 1 0 0 0,-1 0 0 0 0,-2 0 0 0 0,-1 0 0 0 0,0 0 0 0 0,1 2 0 0 0,-1 0 0 0 0,0 2 0 0 0,0 0 0 0 0,1 2 0 0 0,-2 0 0 0 0,-3 2 0 0 0,-2 1 0 0 0,-2 1 0 0 0,-1 0 0 0 0,0-1 0 0 0,-3 2 0 0 0,-6-3 0 0 0,-11-2 0 0 0,-12-2 0 0 0,-11-2 0 0 0,-6-1 0 0 0,-12 0 0 0 0,-11-2 0 0 0,-8 1 0 0 0,-15-1 0 0 0,-6 1 0 0 0,-1-4 0 0 0,6-5 0 0 0,10 0 0 0 0,15-2 0 0 0,13-1 0 0 0,16 0 0 0 0,12 1 0 0 0,11 2 0 0 0,10 1 0 0 0,9 3 0 0 0,8 2 0 0 0,5 1 0 0 0,5 2 0 0 0,4 0 0 0 0,0 0 0 0 0,1 1 0 0 0,2-1 0 0 0,1 0 0 0 0,1 1 0 0 0,6-1 0 0 0,12 0 0 0 0,13 0 0 0 0,13 0 0 0 0,17 0 0 0 0,9 0 0 0 0,-3 0 0 0 0,-8 0 0 0 0,-10 0 0 0 0,-12 0 0 0 0,-15 0 0 0 0,-15 0 0 0 0,-12-2 0 0 0,-7-1 0 0 0,-7-1 0 0 0,-5-1 0 0 0,-3-3 0 0 0,-1 0 0 0 0,-2-2 0 0 0,-4 2 0 0 0,-7 0 0 0 0,-7-2 0 0 0,-4 1 0 0 0,-7 2 0 0 0,-5 2 0 0 0,-4 2 0 0 0,-2 2 0 0 0,2 1 0 0 0,3 0 0 0 0,2 0 0 0 0,3 0 0 0 0,1 1 0 0 0,4-1 0 0 0,5 0 0 0 0,5 1 0 0 0,2-1 0 0 0,3 0 0 0 0,2 0 0 0 0,1 0 0 0 0,1-2 0 0 0,2-1 0 0 0,0 0 0 0 0,-1-2 0 0 0,0 1 0 0 0,-1-2 0 0 0,-2 2 0 0 0,-3-3 0 0 0,-2 1 0 0 0,-3-1 0 0 0,0-2 0 0 0,1 0 0 0 0,-2-2 0 0 0,2-1 0 0 0,3 2 0 0 0,3 1 0 0 0,2 0 0 0 0,3-1 0 0 0,2 1 0 0 0,1-1 0 0 0,2 0 0 0 0,2 2 0 0 0,3 3 0 0 0,2 1 0 0 0,3 2 0 0 0,0 1 0 0 0,5 1 0 0 0,1 0 0 0 0,0 1 0 0 0,3-1 0 0 0,0 1 0 0 0,1-1 0 0 0,0 0 0 0 0,2 0 0 0 0,-1 0 0 0 0,0 0 0 0 0,3 0 0 0 0,2 0 0 0 0,2 0 0 0 0,2 0 0 0 0,4 0 0 0 0,3 0 0 0 0,4 0 0 0 0,1-2 0 0 0,2-2 0 0 0,4 1 0 0 0,3-3 0 0 0,9 0 0 0 0,4-2 0 0 0,0 0 0 0 0,-5 1 0 0 0,-7 0 0 0 0,-3 0 0 0 0,-5 3 0 0 0,-8 0 0 0 0,-4 3 0 0 0,-7 0 0 0 0,-1 0 0 0 0,-4 2 0 0 0,-2-1 0 0 0,-3 0 0 0 0,-2 0 0 0 0,-1 1 0 0 0,-1-1 0 0 0,0 0 0 0 0,0 0 0 0 0,-5 0 0 0 0,-8 0 0 0 0,-12 0 0 0 0,-10 0 0 0 0,-10 0 0 0 0,-8 0 0 0 0,-7 0 0 0 0,1 0 0 0 0,-8 0 0 0 0,-3 0 0 0 0,-7 0 0 0 0,-2 0 0 0 0,-4 0 0 0 0,-6-4 0 0 0,1-4 0 0 0,5-2 0 0 0,9 0 0 0 0,6 0 0 0 0,8 3 0 0 0,8 2 0 0 0,8 2 0 0 0,6-1 0 0 0,5 0 0 0 0,6 1 0 0 0,2 1 0 0 0,3 1 0 0 0,2 0 0 0 0,0 1 0 0 0,1 0 0 0 0,-1 0 0 0 0,1 0 0 0 0,0 0 0 0 0,0 0 0 0 0,0 1 0 0 0,0-1 0 0 0,0 0 0 0 0,0 0 0 0 0,-1 0 0 0 0,-1 0 0 0 0,1 1 0 0 0,-1 2 0 0 0,0-1 0 0 0,-3 2 0 0 0,-1 1 0 0 0,1 1 0 0 0,-4-1 0 0 0,1-1 0 0 0,1 1 0 0 0,1-1 0 0 0,2 0 0 0 0,0-2 0 0 0,4 1 0 0 0,0 0 0 0 0,2-1 0 0 0,0 2 0 0 0,2 0 0 0 0,0 0 0 0 0,3 0 0 0 0,4-1 0 0 0,3 1 0 0 0,2 2 0 0 0,2 1 0 0 0,2 2 0 0 0,0-1 0 0 0,0 0 0 0 0,0 0 0 0 0,0-1 0 0 0,0 0 0 0 0,4 2 0 0 0,0-1 0 0 0,2 0 0 0 0,5-1 0 0 0,-1 1 0 0 0,6-2 0 0 0,4-1 0 0 0,1-3 0 0 0,4 3 0 0 0,2 0 0 0 0,4-1 0 0 0,10 3 0 0 0,12 0 0 0 0,10 3 0 0 0,2 3 0 0 0,5 3 0 0 0,2 3 0 0 0,4 1 0 0 0,2 3 0 0 0,-4-1 0 0 0,-8 2 0 0 0,-6 1 0 0 0,-11-2 0 0 0,-11-2 0 0 0,-8-2 0 0 0,-10-2 0 0 0,-8-3 0 0 0,-6-2 0 0 0,-4-2 0 0 0,-3-2 0 0 0,-1-2 0 0 0,-2 0 0 0 0,-2-1 0 0 0,-2 2 0 0 0,-2 0 0 0 0,-1 1 0 0 0,0 1 0 0 0,0 1 0 0 0,0-1 0 0 0,-1 1 0 0 0,-1-2 0 0 0,-2-2 0 0 0,-5-2 0 0 0,-4-2 0 0 0,-8-1 0 0 0,-6-1 0 0 0,-4 0 0 0 0,-1 0 0 0 0,0-1 0 0 0,0 1 0 0 0,3-2 0 0 0,3-3 0 0 0,3-1 0 0 0,4-1 0 0 0,4 1 0 0 0,5-1 0 0 0,4 2 0 0 0,6 2 0 0 0,7 0 0 0 0,8 2 0 0 0,7 1 0 0 0,4 0 0 0 0,2-3 0 0 0,-1 0 0 0 0,0 0 0 0 0,-3-1 0 0 0,-1 0 0 0 0,-2 1 0 0 0,-3-2 0 0 0,-3 2 0 0 0,-4-1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7:14.792"/>
    </inkml:context>
    <inkml:brush xml:id="br0">
      <inkml:brushProperty name="width" value="0.35" units="cm"/>
      <inkml:brushProperty name="height" value="0.35" units="cm"/>
      <inkml:brushProperty name="color" value="#FFFFFF"/>
    </inkml:brush>
  </inkml:definitions>
  <inkml:trace contextRef="#ctx0" brushRef="#br0">1715 5094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8:18.172"/>
    </inkml:context>
    <inkml:brush xml:id="br0">
      <inkml:brushProperty name="width" value="0.35" units="cm"/>
      <inkml:brushProperty name="height" value="0.35" units="cm"/>
      <inkml:brushProperty name="color" value="#FFFFFF"/>
    </inkml:brush>
  </inkml:definitions>
  <inkml:trace contextRef="#ctx0" brushRef="#br0">10229 9926 16383 0 0,'0'-9'0'0'0,"0"-9"0"0"0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8:19.597"/>
    </inkml:context>
    <inkml:brush xml:id="br0">
      <inkml:brushProperty name="width" value="0.35" units="cm"/>
      <inkml:brushProperty name="height" value="0.35" units="cm"/>
      <inkml:brushProperty name="color" value="#FFFFFF"/>
    </inkml:brush>
  </inkml:definitions>
  <inkml:trace contextRef="#ctx0" brushRef="#br0">17122 9765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9:24.851"/>
    </inkml:context>
    <inkml:brush xml:id="br0">
      <inkml:brushProperty name="width" value="0.35" units="cm"/>
      <inkml:brushProperty name="height" value="0.35" units="cm"/>
      <inkml:brushProperty name="color" value="#FFFFFF"/>
    </inkml:brush>
  </inkml:definitions>
  <inkml:trace contextRef="#ctx0" brushRef="#br0">7786 3700 16383 0 0,'2'2'0'0'0,"-2"0"0"0"0,-7 0 0 0 0,-6-1 0 0 0,-3 1 0 0 0,-4-2 0 0 0,0 1 0 0 0,-7-1 0 0 0,-14 0 0 0 0,-22 0 0 0 0,-25 0 0 0 0,-19 0 0 0 0,-1 0 0 0 0,-14-1 0 0 0,-9 1 0 0 0,-4 0 0 0 0,-3 0 0 0 0,6 0 0 0 0,11 0 0 0 0,10 0 0 0 0,15 0 0 0 0,18 0 0 0 0,17 0 0 0 0,15 0 0 0 0,9 0 0 0 0,10 0 0 0 0,7 0 0 0 0,6 0 0 0 0,6 0 0 0 0,13 0 0 0 0,23 0 0 0 0,21 0 0 0 0,18 0 0 0 0,13 0 0 0 0,35 0 0 0 0,20 0 0 0 0,29 0 0 0 0,19 6 0 0 0,-1 5 0 0 0,2 2 0 0 0,11 4 0 0 0,4 5 0 0 0,-1 3 0 0 0,20 11 0 0 0,-12 4 0 0 0,-9 0 0 0 0,-16-4 0 0 0,-16-1 0 0 0,-19-4 0 0 0,-21-3 0 0 0,-21-3 0 0 0,-23-4 0 0 0,-21-4 0 0 0,-18-7 0 0 0,-15-3 0 0 0,-10-4 0 0 0,-9-3 0 0 0,-16 0 0 0 0,-29-1 0 0 0,-31 0 0 0 0,-20 0 0 0 0,-17 0 0 0 0,-45 1 0 0 0,-49-1 0 0 0,-34 1 0 0 0,-29 0 0 0 0,6 0 0 0 0,16 0 0 0 0,16 0 0 0 0,24 0 0 0 0,23 0 0 0 0,32 0 0 0 0,26 0 0 0 0,27 0 0 0 0,25 0 0 0 0,22 0 0 0 0,16 0 0 0 0,12 0 0 0 0,7 0 0 0 0,4-1 0 0 0,3-1 0 0 0,2 0 0 0 0,11 0 0 0 0,9 1 0 0 0,17 1 0 0 0,11-1 0 0 0,14 1 0 0 0,12 0 0 0 0,24 0 0 0 0,19 0 0 0 0,32 0 0 0 0,5 0 0 0 0,9 1 0 0 0,9-1 0 0 0,-3 0 0 0 0,-6 0 0 0 0,-16 0 0 0 0,-23 0 0 0 0,-23 0 0 0 0,-23 0 0 0 0,-20 0 0 0 0,-18 0 0 0 0,-10 0 0 0 0,-9 0 0 0 0,-5 0 0 0 0,-6 1 0 0 0,-4 3 0 0 0,-4-1 0 0 0,-13 1 0 0 0,-12-2 0 0 0,-19 0 0 0 0,-11-1 0 0 0,-20 0 0 0 0,-12-1 0 0 0,-7 0 0 0 0,-30 0 0 0 0,-35-1 0 0 0,-23 1 0 0 0,-3 0 0 0 0,-2 0 0 0 0,7 0 0 0 0,20 0 0 0 0,21 0 0 0 0,18 0 0 0 0,25 0 0 0 0,23 0 0 0 0,22 0 0 0 0,21 0 0 0 0,17 0 0 0 0,16 3 0 0 0,12 0 0 0 0,8 0 0 0 0,6 0 0 0 0,6 2 0 0 0,3 0 0 0 0,4 0 0 0 0,-1-2 0 0 0,3-1 0 0 0,-1 0 0 0 0,0-2 0 0 0,4 4 0 0 0,7 0 0 0 0,6 3 0 0 0,7 4 0 0 0,7 4 0 0 0,7 4 0 0 0,-1 1 0 0 0,-5-3 0 0 0,-6 0 0 0 0,-9-1 0 0 0,-11-4 0 0 0,-11-3 0 0 0,-12-2 0 0 0,-7-1 0 0 0,-6-3 0 0 0,-5 0 0 0 0,-6 0 0 0 0,-8-1 0 0 0,-8-1 0 0 0,-12 0 0 0 0,-11-1 0 0 0,-8 0 0 0 0,-8 0 0 0 0,-9 0 0 0 0,-5 0 0 0 0,-5 0 0 0 0,-24 0 0 0 0,-18 0 0 0 0,-4 0 0 0 0,1 0 0 0 0,11 0 0 0 0,14 0 0 0 0,17 0 0 0 0,17 0 0 0 0,15-2 0 0 0,14-2 0 0 0,12-2 0 0 0,8-2 0 0 0,6-1 0 0 0,3-1 0 0 0,1 0 0 0 0,1-1 0 0 0,-1-3 0 0 0,0-2 0 0 0,-1 1 0 0 0,3-2 0 0 0,1-1 0 0 0,10 1 0 0 0,8-1 0 0 0,4 2 0 0 0,3-1 0 0 0,2 2 0 0 0,-1 2 0 0 0,1 2 0 0 0,-1 2 0 0 0,-1 0 0 0 0,-3 0 0 0 0,-4 0 0 0 0,-2-4 0 0 0,-2-5 0 0 0,-1-4 0 0 0,-1-3 0 0 0,-2-3 0 0 0,3-2 0 0 0,-1 1 0 0 0,3-1 0 0 0,0-1 0 0 0,2 4 0 0 0,-1 3 0 0 0,-3 5 0 0 0,2 2 0 0 0,-2 5 0 0 0,1 2 0 0 0,0 2 0 0 0,1 3 0 0 0,2 2 0 0 0,3 1 0 0 0,-1 2 0 0 0,0 0 0 0 0,-3 1 0 0 0,-2-1 0 0 0,-3 1 0 0 0,-2-1 0 0 0,-4 1 0 0 0,-8 1 0 0 0,-15 0 0 0 0,-9-1 0 0 0,-17 0 0 0 0,-11-1 0 0 0,-7 1 0 0 0,-3-1 0 0 0,-2 0 0 0 0,2 0 0 0 0,5 0 0 0 0,7-3 0 0 0,7-3 0 0 0,8-2 0 0 0,8-1 0 0 0,7 3 0 0 0,4 1 0 0 0,4 3 0 0 0,7 4 0 0 0,8 4 0 0 0,8 3 0 0 0,7 3 0 0 0,5 2 0 0 0,4 0 0 0 0,1 2 0 0 0,1-3 0 0 0,0-1 0 0 0,-3-3 0 0 0,-3-2 0 0 0,1-3 0 0 0,-2-2 0 0 0,-1-1 0 0 0,1-1 0 0 0,6 3 0 0 0,7 0 0 0 0,3 3 0 0 0,3 4 0 0 0,5 2 0 0 0,-1 3 0 0 0,-4-2 0 0 0,-3 0 0 0 0,-8-3 0 0 0,-7-1 0 0 0,-6-2 0 0 0,-4-2 0 0 0,-7-3 0 0 0,-5-2 0 0 0,-6-4 0 0 0,-4-3 0 0 0,-6-2 0 0 0,-5-3 0 0 0,-3-4 0 0 0,-3-2 0 0 0,-1 0 0 0 0,-3-2 0 0 0,-5-5 0 0 0,-10-9 0 0 0,-10-17 0 0 0,-15-18 0 0 0,-2-7 0 0 0,-7-9 0 0 0,2-6 0 0 0,1 2 0 0 0,9 10 0 0 0,12 14 0 0 0,14 13 0 0 0,11 13 0 0 0,8 12 0 0 0,9 11 0 0 0,9 11 0 0 0,6 11 0 0 0,3 9 0 0 0,0 7 0 0 0,-1 6 0 0 0,-1 6 0 0 0,-2 8 0 0 0,-2 6 0 0 0,0 18 0 0 0,-1 29 0 0 0,0 40 0 0 0,-5 20 0 0 0,-7 25 0 0 0,-13 13 0 0 0,-6-2 0 0 0,-2-20 0 0 0,2-28 0 0 0,-1-29 0 0 0,3-29 0 0 0,6-27 0 0 0,6-22 0 0 0,3-17 0 0 0,3-11 0 0 0,0-8 0 0 0,2-3 0 0 0,0-2 0 0 0,0-1 0 0 0,1-2 0 0 0,0-1 0 0 0,2-4 0 0 0,-1-5 0 0 0,1-5 0 0 0,-1-3 0 0 0,1-2 0 0 0,1-6 0 0 0,1-7 0 0 0,2-6 0 0 0,1-10 0 0 0,1-6 0 0 0,0-6 0 0 0,0-3 0 0 0,0 3 0 0 0,1 7 0 0 0,-1 10 0 0 0,0 8 0 0 0,2 10 0 0 0,0 9 0 0 0,1 7 0 0 0,-2 4 0 0 0,1 3 0 0 0,-1 3 0 0 0,-2 1 0 0 0,-1 1 0 0 0,1 0 0 0 0,-2-2 0 0 0,-1 0 0 0 0,0-1 0 0 0,-3 1 0 0 0,-1 0 0 0 0,-1 1 0 0 0,-1 0 0 0 0,0 2 0 0 0,0 2 0 0 0,0 1 0 0 0,0 1 0 0 0,0 1 0 0 0,-1 0 0 0 0,1-1 0 0 0,-3-1 0 0 0,-2 0 0 0 0,1 0 0 0 0,-3 1 0 0 0,-4 0 0 0 0,-3-2 0 0 0,-2 0 0 0 0,-2 0 0 0 0,-1 0 0 0 0,-1 1 0 0 0,0 1 0 0 0,-5 1 0 0 0,-1 0 0 0 0,-5 0 0 0 0,1 0 0 0 0,1 0 0 0 0,-2 0 0 0 0,1 0 0 0 0,3 0 0 0 0,1 0 0 0 0,3 0 0 0 0,2 0 0 0 0,4 0 0 0 0,2 0 0 0 0,3-2 0 0 0,3 0 0 0 0,1 0 0 0 0,1-2 0 0 0,1 0 0 0 0,2 1 0 0 0,2 1 0 0 0,0-2 0 0 0,2 1 0 0 0,-1 1 0 0 0,1-2 0 0 0,-4 0 0 0 0,-1 1 0 0 0,1 1 0 0 0,0-1 0 0 0,1 0 0 0 0,-3 0 0 0 0,1 1 0 0 0,0 1 0 0 0,1 0 0 0 0,-3 1 0 0 0,1 0 0 0 0,1 0 0 0 0,-3 0 0 0 0,1 0 0 0 0,-2 0 0 0 0,0 1 0 0 0,2-1 0 0 0,2 0 0 0 0,1 0 0 0 0,2 0 0 0 0,3 1 0 0 0,3 2 0 0 0,2 3 0 0 0,3 2 0 0 0,-2-1 0 0 0,1 0 0 0 0,0 1 0 0 0,1 1 0 0 0,0 0 0 0 0,1 0 0 0 0,0 1 0 0 0,0 0 0 0 0,0 1 0 0 0,0-2 0 0 0,0 2 0 0 0,2 0 0 0 0,2-1 0 0 0,1 1 0 0 0,-1 0 0 0 0,1-1 0 0 0,-1 1 0 0 0,0-1 0 0 0,-3-1 0 0 0,-6-3 0 0 0,-8-3 0 0 0,-6-1 0 0 0,-5-1 0 0 0,-4-6 0 0 0,-2-4 0 0 0,3-3 0 0 0,3-1 0 0 0,4-4 0 0 0,5 0 0 0 0,4 1 0 0 0,3 1 0 0 0,0-1 0 0 0,3-1 0 0 0,1 2 0 0 0,-1-3 0 0 0,0 1 0 0 0,1-2 0 0 0,2-3 0 0 0,0 1 0 0 0,2-2 0 0 0,-1-1 0 0 0,1 1 0 0 0,1 0 0 0 0,-1 1 0 0 0,0 0 0 0 0,0 2 0 0 0,0 3 0 0 0,0-2 0 0 0,0 1 0 0 0,0-1 0 0 0,0 1 0 0 0,0 1 0 0 0,0-1 0 0 0,0 0 0 0 0,0-1 0 0 0,0 0 0 0 0,0 2 0 0 0,0 2 0 0 0,0 2 0 0 0,-1 3 0 0 0,-3 3 0 0 0,-1 3 0 0 0,-6 2 0 0 0,-3 7 0 0 0,-2 11 0 0 0,-1 9 0 0 0,-1 9 0 0 0,0 4 0 0 0,3 5 0 0 0,1 5 0 0 0,1-1 0 0 0,1 1 0 0 0,2-2 0 0 0,1-5 0 0 0,4-3 0 0 0,1-4 0 0 0,2-6 0 0 0,1-2 0 0 0,1-1 0 0 0,0-4 0 0 0,1 1 0 0 0,-1 1 0 0 0,1 2 0 0 0,-1 2 0 0 0,0 5 0 0 0,0 3 0 0 0,-2 0 0 0 0,-2-1 0 0 0,1-1 0 0 0,1-1 0 0 0,0-4 0 0 0,1-6 0 0 0,0-3 0 0 0,1-8 0 0 0,0-7 0 0 0,0-5 0 0 0,3-9 0 0 0,3-7 0 0 0,2-2 0 0 0,5-4 0 0 0,6 1 0 0 0,3-2 0 0 0,5 1 0 0 0,1-1 0 0 0,2 1 0 0 0,0 0 0 0 0,1 1 0 0 0,-4 0 0 0 0,0-3 0 0 0,-3 3 0 0 0,-1-2 0 0 0,0 3 0 0 0,0-2 0 0 0,-3 2 0 0 0,0 0 0 0 0,-1 1 0 0 0,1 0 0 0 0,-1 0 0 0 0,-2 3 0 0 0,-2 1 0 0 0,-2 0 0 0 0,3-1 0 0 0,0 1 0 0 0,0 1 0 0 0,-2 2 0 0 0,-1 0 0 0 0,-1-1 0 0 0,0-1 0 0 0,1-3 0 0 0,-1 0 0 0 0,0 1 0 0 0,-1 2 0 0 0,-2 1 0 0 0,0 2 0 0 0,-3 0 0 0 0,-1 2 0 0 0,-4 1 0 0 0,-3 4 0 0 0,-3 1 0 0 0,-3 2 0 0 0,-5 2 0 0 0,-2 2 0 0 0,-3 3 0 0 0,-4 3 0 0 0,-4 6 0 0 0,-3 10 0 0 0,-1 5 0 0 0,-3 8 0 0 0,-1 3 0 0 0,-5 5 0 0 0,-4 6 0 0 0,0 3 0 0 0,1 1 0 0 0,1 2 0 0 0,5-4 0 0 0,2-2 0 0 0,4-4 0 0 0,6-5 0 0 0,0-5 0 0 0,6-4 0 0 0,3-5 0 0 0,3-6 0 0 0,3-5 0 0 0,1-4 0 0 0,3-6 0 0 0,1-14 0 0 0,2-16 0 0 0,7-13 0 0 0,10-10 0 0 0,10-13 0 0 0,8-12 0 0 0,6-9 0 0 0,3-1 0 0 0,1 5 0 0 0,1-2 0 0 0,-3 9 0 0 0,-1 6 0 0 0,-3 11 0 0 0,-2 9 0 0 0,-6 11 0 0 0,-5 10 0 0 0,-6 9 0 0 0,-4 7 0 0 0,-2 4 0 0 0,-1 3 0 0 0,-2 1 0 0 0,1 0 0 0 0,-1 0 0 0 0,-2 1 0 0 0,-1 1 0 0 0,-3 3 0 0 0,-1 1 0 0 0,-1 2 0 0 0,-1 0 0 0 0,0 1 0 0 0,-1 3 0 0 0,1 9 0 0 0,-3 6 0 0 0,-7 7 0 0 0,-8 7 0 0 0,-9 12 0 0 0,-11 8 0 0 0,-8 9 0 0 0,-1 0 0 0 0,-2 6 0 0 0,6-3 0 0 0,6-3 0 0 0,6-5 0 0 0,5-5 0 0 0,8-7 0 0 0,6-8 0 0 0,5-11 0 0 0,5-9 0 0 0,1-8 0 0 0,3-7 0 0 0,6-5 0 0 0,4-4 0 0 0,4-8 0 0 0,5-5 0 0 0,3-6 0 0 0,5-10 0 0 0,2-5 0 0 0,0-3 0 0 0,3-5 0 0 0,-1-1 0 0 0,1-3 0 0 0,1-4 0 0 0,0-4 0 0 0,2-2 0 0 0,0-2 0 0 0,1-1 0 0 0,-2 3 0 0 0,-4 3 0 0 0,-4 4 0 0 0,-5 7 0 0 0,-6 10 0 0 0,-2 3 0 0 0,-2 8 0 0 0,-2 4 0 0 0,-2 3 0 0 0,-3 4 0 0 0,-3 6 0 0 0,-1 5 0 0 0,-1 6 0 0 0,-2 7 0 0 0,1 5 0 0 0,-4 9 0 0 0,-7 8 0 0 0,-8 8 0 0 0,-8 4 0 0 0,-5 4 0 0 0,0 1 0 0 0,-2 2 0 0 0,0 0 0 0 0,1-1 0 0 0,4-4 0 0 0,5-6 0 0 0,4-7 0 0 0,5-8 0 0 0,5-8 0 0 0,4-8 0 0 0,4-18 0 0 0,4-13 0 0 0,8-13 0 0 0,14-14 0 0 0,9-5 0 0 0,7 0 0 0 0,2 2 0 0 0,4 6 0 0 0,-1 7 0 0 0,1 5 0 0 0,2 5 0 0 0,-1 6 0 0 0,0 5 0 0 0,2 5 0 0 0,-2 4 0 0 0,-5 1 0 0 0,-4 2 0 0 0,-3 0 0 0 0,-6 0 0 0 0,-7 0 0 0 0,-4 0 0 0 0,-4-1 0 0 0,-3 0 0 0 0,-2 1 0 0 0,0-1 0 0 0,-2 0 0 0 0,1-1 0 0 0,-1 1 0 0 0,-3-2 0 0 0,-12-5 0 0 0,-10-3 0 0 0,-11-3 0 0 0,-11-2 0 0 0,-3 0 0 0 0,1 4 0 0 0,2 3 0 0 0,6 4 0 0 0,7 1 0 0 0,8 4 0 0 0,10 2 0 0 0,10 4 0 0 0,16 4 0 0 0,9 3 0 0 0,10 1 0 0 0,8 2 0 0 0,2-2 0 0 0,3-3 0 0 0,2-5 0 0 0,-2-2 0 0 0,-8-3 0 0 0,-6-1 0 0 0,-7-2 0 0 0,-6 1 0 0 0,-6-1 0 0 0,-3 2 0 0 0,-2 1 0 0 0,-1 2 0 0 0,-1 2 0 0 0,3-1 0 0 0,2 2 0 0 0,0-1 0 0 0,3 1 0 0 0,0 0 0 0 0,-1-2 0 0 0,-2-2 0 0 0,0-1 0 0 0,-2-1 0 0 0,-3-2 0 0 0,-2-6 0 0 0,-3-7 0 0 0,-2-6 0 0 0,-2-4 0 0 0,-3-9 0 0 0,-7-2 0 0 0,-6-2 0 0 0,-10 1 0 0 0,-11-1 0 0 0,-8 0 0 0 0,-6-1 0 0 0,1 4 0 0 0,3 6 0 0 0,5 4 0 0 0,8 5 0 0 0,8 3 0 0 0,6 6 0 0 0,7 1 0 0 0,3 3 0 0 0,5 1 0 0 0,0 1 0 0 0,-1 1 0 0 0,1 2 0 0 0,-2 0 0 0 0,-1 1 0 0 0,0 0 0 0 0,-1-1 0 0 0,0-2 0 0 0,1-3 0 0 0,2-1 0 0 0,3-6 0 0 0,0-1 0 0 0,3-4 0 0 0,-1-1 0 0 0,2-2 0 0 0,-1-2 0 0 0,0 1 0 0 0,1 2 0 0 0,-1 2 0 0 0,0 4 0 0 0,0 1 0 0 0,2 3 0 0 0,2 2 0 0 0,2 2 0 0 0,2 3 0 0 0,1 1 0 0 0,2 1 0 0 0,-1 1 0 0 0,1 0 0 0 0,0 0 0 0 0,0 3 0 0 0,0 1 0 0 0,1 6 0 0 0,3 4 0 0 0,1 4 0 0 0,0 1 0 0 0,0-1 0 0 0,-2-2 0 0 0,-2-2 0 0 0,0-3 0 0 0,-1-3 0 0 0,0-4 0 0 0,-1 0 0 0 0,1-1 0 0 0,-1 0 0 0 0,0-2 0 0 0,0-1 0 0 0,0 1 0 0 0,1-1 0 0 0,-1-1 0 0 0,0 1 0 0 0,0 0 0 0 0,0 0 0 0 0,-1 0 0 0 0,1 0 0 0 0,-1 0 0 0 0,1 0 0 0 0,-1 0 0 0 0,-1-2 0 0 0,-1-1 0 0 0,1 1 0 0 0,0 0 0 0 0,0 1 0 0 0,-1-1 0 0 0,-2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9:29.692"/>
    </inkml:context>
    <inkml:brush xml:id="br0">
      <inkml:brushProperty name="width" value="0.35" units="cm"/>
      <inkml:brushProperty name="height" value="0.35" units="cm"/>
      <inkml:brushProperty name="color" value="#FFFFFF"/>
    </inkml:brush>
  </inkml:definitions>
  <inkml:trace contextRef="#ctx0" brushRef="#br0">3317 5805 16383 0 0,'-14'9'0'0'0,"1"9"0"0"0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13.194"/>
    </inkml:context>
    <inkml:brush xml:id="br0">
      <inkml:brushProperty name="width" value="0.35" units="cm"/>
      <inkml:brushProperty name="height" value="0.35" units="cm"/>
      <inkml:brushProperty name="color" value="#FFFFFF"/>
    </inkml:brush>
  </inkml:definitions>
  <inkml:trace contextRef="#ctx0" brushRef="#br0">14460 4465 16383 0 0,'-6'0'0'0'0,"-15"0"0"0"0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27.559"/>
    </inkml:context>
    <inkml:brush xml:id="br0">
      <inkml:brushProperty name="width" value="0.35" units="cm"/>
      <inkml:brushProperty name="height" value="0.35" units="cm"/>
      <inkml:brushProperty name="color" value="#FFFFFF"/>
    </inkml:brush>
  </inkml:definitions>
  <inkml:trace contextRef="#ctx0" brushRef="#br0">867 1808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0:57.385"/>
    </inkml:context>
    <inkml:brush xml:id="br0">
      <inkml:brushProperty name="width" value="0.35" units="cm"/>
      <inkml:brushProperty name="height" value="0.35" units="cm"/>
      <inkml:brushProperty name="color" value="#FFFFFF"/>
    </inkml:brush>
  </inkml:definitions>
  <inkml:trace contextRef="#ctx0" brushRef="#br0">7885 2883 16383 0 0,'-1'0'0'0'0,"-10"0"0"0"0,-8 0 0 0 0,-16 0 0 0 0,-12 0 0 0 0,-14 0 0 0 0,-1 0 0 0 0,-5 0 0 0 0,-2 0 0 0 0,-4 0 0 0 0,1 0 0 0 0,3 0 0 0 0,3 0 0 0 0,4 0 0 0 0,11 0 0 0 0,4 0 0 0 0,6 0 0 0 0,9 0 0 0 0,10 1 0 0 0,8 2 0 0 0,7 3 0 0 0,5 1 0 0 0,2 1 0 0 0,2 1 0 0 0,0 0 0 0 0,1-2 0 0 0,0 0 0 0 0,-1 0 0 0 0,0 0 0 0 0,-6-1 0 0 0,-7-2 0 0 0,-3-1 0 0 0,-10 2 0 0 0,-5-1 0 0 0,-3 1 0 0 0,0 0 0 0 0,-1 0 0 0 0,1 1 0 0 0,3 1 0 0 0,6-2 0 0 0,4-2 0 0 0,6 1 0 0 0,6 0 0 0 0,20-1 0 0 0,17-2 0 0 0,19 1 0 0 0,17-2 0 0 0,12 4 0 0 0,17 1 0 0 0,6 4 0 0 0,3 4 0 0 0,-8 3 0 0 0,-10 1 0 0 0,-10 3 0 0 0,-13-2 0 0 0,-13-2 0 0 0,-9-2 0 0 0,-7-4 0 0 0,-4-3 0 0 0,-5-2 0 0 0,-6-3 0 0 0,0-2 0 0 0,1 0 0 0 0,-1-1 0 0 0,2 1 0 0 0,-2-1 0 0 0,2 1 0 0 0,1-1 0 0 0,-1 1 0 0 0,2 0 0 0 0,-2 0 0 0 0,-3 0 0 0 0,-2 0 0 0 0,-3 0 0 0 0,-1 0 0 0 0,-4 0 0 0 0,-13 0 0 0 0,-21 0 0 0 0,-38 0 0 0 0,-16 0 0 0 0,-28 0 0 0 0,-49 0 0 0 0,-28 0 0 0 0,-25 0 0 0 0,-18 0 0 0 0,-13 0 0 0 0,13-4 0 0 0,3-8 0 0 0,8-2 0 0 0,25-2 0 0 0,30 1 0 0 0,34 1 0 0 0,32 1 0 0 0,31 5 0 0 0,27 1 0 0 0,22 2 0 0 0,22 1 0 0 0,20 3 0 0 0,15 0 0 0 0,16 1 0 0 0,21 0 0 0 0,30 0 0 0 0,37 1 0 0 0,36-1 0 0 0,40 0 0 0 0,49 8 0 0 0,2 6 0 0 0,7 8 0 0 0,-2 6 0 0 0,-6 5 0 0 0,-26-4 0 0 0,-34-7 0 0 0,-41-7 0 0 0,-40-6 0 0 0,-38-4 0 0 0,-33-4 0 0 0,-24-1 0 0 0,-16-2 0 0 0,-10 1 0 0 0,-7-2 0 0 0,-2-1 0 0 0,-3-2 0 0 0,0-2 0 0 0,-3 1 0 0 0,-6 2 0 0 0,-11 1 0 0 0,-16 2 0 0 0,-17 1 0 0 0,-32 1 0 0 0,-22 0 0 0 0,-25 0 0 0 0,-5 0 0 0 0,-9 1 0 0 0,-3 3 0 0 0,1 7 0 0 0,12 5 0 0 0,19 3 0 0 0,25 1 0 0 0,24-4 0 0 0,22-2 0 0 0,18-1 0 0 0,12-2 0 0 0,9-1 0 0 0,7 0 0 0 0,3-1 0 0 0,2 0 0 0 0,1 0 0 0 0,1-1 0 0 0,1-1 0 0 0,6-2 0 0 0,5-1 0 0 0,5-3 0 0 0,4 0 0 0 0,8-1 0 0 0,2 0 0 0 0,6-1 0 0 0,5 1 0 0 0,4 0 0 0 0,3-1 0 0 0,8 1 0 0 0,3 0 0 0 0,1-3 0 0 0,-2-5 0 0 0,4-8 0 0 0,1-4 0 0 0,-7-3 0 0 0,-4 1 0 0 0,-7 1 0 0 0,-3 1 0 0 0,-3 1 0 0 0,-8 3 0 0 0,-5 3 0 0 0,-7 2 0 0 0,-4 4 0 0 0,-5 2 0 0 0,-2 2 0 0 0,-3 2 0 0 0,-3 1 0 0 0,-5 0 0 0 0,-5 1 0 0 0,-6 0 0 0 0,-8-3 0 0 0,-2-3 0 0 0,-3-3 0 0 0,-2-3 0 0 0,-3-1 0 0 0,-2-3 0 0 0,2-2 0 0 0,4-1 0 0 0,4-2 0 0 0,1-3 0 0 0,3 1 0 0 0,1-1 0 0 0,2 2 0 0 0,-1 0 0 0 0,-2-1 0 0 0,-4 0 0 0 0,-4 1 0 0 0,-3 1 0 0 0,1 3 0 0 0,0 1 0 0 0,3 2 0 0 0,4 1 0 0 0,6 1 0 0 0,9 4 0 0 0,15 2 0 0 0,15 2 0 0 0,12 2 0 0 0,10 2 0 0 0,5 0 0 0 0,10 1 0 0 0,1-1 0 0 0,2 1 0 0 0,-7-1 0 0 0,-8 0 0 0 0,-8 0 0 0 0,-7 0 0 0 0,-7 1 0 0 0,-8-1 0 0 0,-5-1 0 0 0,-4 1 0 0 0,-2 0 0 0 0,-1 2 0 0 0,-1 1 0 0 0,0 1 0 0 0,0 0 0 0 0,1 0 0 0 0,0-2 0 0 0,1 2 0 0 0,-1-1 0 0 0,1 0 0 0 0,-1-1 0 0 0,1-1 0 0 0,0 0 0 0 0,-2 0 0 0 0,-8 1 0 0 0,-13-1 0 0 0,-14 0 0 0 0,-13 3 0 0 0,-9 1 0 0 0,-11 3 0 0 0,-7 1 0 0 0,0-2 0 0 0,1 1 0 0 0,2 0 0 0 0,6 1 0 0 0,10-2 0 0 0,9 1 0 0 0,10-2 0 0 0,7 0 0 0 0,7 1 0 0 0,4 1 0 0 0,3 1 0 0 0,2 1 0 0 0,3 0 0 0 0,1 0 0 0 0,0 0 0 0 0,3-2 0 0 0,2-2 0 0 0,5-3 0 0 0,7-1 0 0 0,5-1 0 0 0,9-1 0 0 0,8-3 0 0 0,3-4 0 0 0,4-1 0 0 0,4-1 0 0 0,-1-1 0 0 0,1 0 0 0 0,-4 0 0 0 0,-3 3 0 0 0,-1 2 0 0 0,-4 2 0 0 0,-4 1 0 0 0,-6 2 0 0 0,-5 0 0 0 0,-5 1 0 0 0,-7-1 0 0 0,-14 0 0 0 0,-30 1 0 0 0,-18-1 0 0 0,-23 0 0 0 0,-23 0 0 0 0,-16 0 0 0 0,-11 0 0 0 0,-9 0 0 0 0,4-4 0 0 0,1-6 0 0 0,7-4 0 0 0,9-5 0 0 0,13-2 0 0 0,15-1 0 0 0,12 4 0 0 0,14 2 0 0 0,11 4 0 0 0,9 4 0 0 0,12 2 0 0 0,8 1 0 0 0,7 0 0 0 0,4-1 0 0 0,4-1 0 0 0,1-1 0 0 0,3-2 0 0 0,0 0 0 0 0,1-1 0 0 0,0 1 0 0 0,-1-1 0 0 0,1 0 0 0 0,-1 1 0 0 0,0 0 0 0 0,2 1 0 0 0,3 1 0 0 0,4 0 0 0 0,7-3 0 0 0,5-1 0 0 0,9 2 0 0 0,8-1 0 0 0,8 1 0 0 0,1 2 0 0 0,2 4 0 0 0,-2 1 0 0 0,0 1 0 0 0,2 2 0 0 0,-3 0 0 0 0,1 1 0 0 0,2-1 0 0 0,2 1 0 0 0,2-1 0 0 0,7 4 0 0 0,3 5 0 0 0,1 3 0 0 0,-6 3 0 0 0,-8 1 0 0 0,-10-1 0 0 0,-10 0 0 0 0,-9-4 0 0 0,-6-1 0 0 0,-5 0 0 0 0,-5-1 0 0 0,-3 0 0 0 0,-2 1 0 0 0,-1 0 0 0 0,-5 1 0 0 0,-11 1 0 0 0,-8 2 0 0 0,-9 2 0 0 0,-9 0 0 0 0,-12 3 0 0 0,-12-3 0 0 0,-11-4 0 0 0,-7-4 0 0 0,-5-3 0 0 0,-10-3 0 0 0,-19-1 0 0 0,-5-1 0 0 0,-14-1 0 0 0,-5 0 0 0 0,-2 0 0 0 0,9 1 0 0 0,11-1 0 0 0,18 1 0 0 0,18 0 0 0 0,18 0 0 0 0,20 0 0 0 0,17 0 0 0 0,12-2 0 0 0,8 0 0 0 0,5-2 0 0 0,5 1 0 0 0,9 0 0 0 0,8 1 0 0 0,11 0 0 0 0,12 1 0 0 0,4 1 0 0 0,5 0 0 0 0,5 0 0 0 0,-2 0 0 0 0,-3 0 0 0 0,-5 1 0 0 0,-4-1 0 0 0,-4 0 0 0 0,-4 0 0 0 0,-6 2 0 0 0,-5 0 0 0 0,-3 0 0 0 0,-2 0 0 0 0,-2-1 0 0 0,-1 0 0 0 0,-2 1 0 0 0,-5 0 0 0 0,-12 2 0 0 0,-14 5 0 0 0,-13 3 0 0 0,-15 4 0 0 0,-8-1 0 0 0,-5 0 0 0 0,1 1 0 0 0,1-3 0 0 0,1-2 0 0 0,2-5 0 0 0,7-2 0 0 0,9-2 0 0 0,8-2 0 0 0,9 0 0 0 0,7-1 0 0 0,6 0 0 0 0,3 1 0 0 0,4-3 0 0 0,2 1 0 0 0,1-3 0 0 0,-1 1 0 0 0,1-1 0 0 0,0-2 0 0 0,-3-2 0 0 0,-2 0 0 0 0,-6-2 0 0 0,-9-2 0 0 0,-11 1 0 0 0,-8 0 0 0 0,-13 1 0 0 0,-6 3 0 0 0,-3 3 0 0 0,1-1 0 0 0,6 0 0 0 0,8 2 0 0 0,7 1 0 0 0,10 1 0 0 0,8 1 0 0 0,6 1 0 0 0,6 0 0 0 0,5 0 0 0 0,7 0 0 0 0,4 1 0 0 0,5-1 0 0 0,2 0 0 0 0,1 0 0 0 0,0 0 0 0 0,1 0 0 0 0,-2 3 0 0 0,-3 6 0 0 0,-2 7 0 0 0,-2 10 0 0 0,-2 6 0 0 0,-4 2 0 0 0,-2-4 0 0 0,-1-4 0 0 0,-1-4 0 0 0,0-6 0 0 0,2-2 0 0 0,1-3 0 0 0,2-2 0 0 0,1-1 0 0 0,1 1 0 0 0,0-1 0 0 0,0 1 0 0 0,0 0 0 0 0,2 0 0 0 0,0-2 0 0 0,1-8 0 0 0,-2-8 0 0 0,0-5 0 0 0,0-5 0 0 0,-1-4 0 0 0,0-4 0 0 0,0-1 0 0 0,-2-2 0 0 0,-3 4 0 0 0,-4-1 0 0 0,-1 1 0 0 0,-6-1 0 0 0,1 2 0 0 0,1 5 0 0 0,1 2 0 0 0,3 4 0 0 0,1 2 0 0 0,3 4 0 0 0,2 5 0 0 0,1 6 0 0 0,2 11 0 0 0,1 9 0 0 0,-2 4 0 0 0,-8 9 0 0 0,-3 2 0 0 0,-7 4 0 0 0,-3 0 0 0 0,1-2 0 0 0,2-5 0 0 0,4-8 0 0 0,6-7 0 0 0,1-4 0 0 0,4-3 0 0 0,1-3 0 0 0,4-2 0 0 0,3-3 0 0 0,1 0 0 0 0,2-2 0 0 0,1 0 0 0 0,2-2 0 0 0,1 0 0 0 0,0-1 0 0 0,1 0 0 0 0,0 0 0 0 0,0 0 0 0 0,3 0 0 0 0,4-3 0 0 0,5-3 0 0 0,2-5 0 0 0,3-4 0 0 0,1-5 0 0 0,1-3 0 0 0,0 0 0 0 0,0-2 0 0 0,1 1 0 0 0,3-1 0 0 0,2 0 0 0 0,-1 1 0 0 0,0 1 0 0 0,-3 1 0 0 0,0 3 0 0 0,-2 2 0 0 0,-3 2 0 0 0,-2 3 0 0 0,0 2 0 0 0,1 0 0 0 0,-2 1 0 0 0,-1 0 0 0 0,2 1 0 0 0,-2 1 0 0 0,-1 1 0 0 0,2-1 0 0 0,2 1 0 0 0,1-1 0 0 0,-2 0 0 0 0,0 0 0 0 0,0 0 0 0 0,-2 0 0 0 0,0 1 0 0 0,-2 0 0 0 0,-2-2 0 0 0,-4 2 0 0 0,-2-1 0 0 0,-1 1 0 0 0,-3 0 0 0 0,-6 1 0 0 0,-13 1 0 0 0,-20 1 0 0 0,-21 2 0 0 0,-24 0 0 0 0,-15 1 0 0 0,-8 0 0 0 0,-3 1 0 0 0,1-1 0 0 0,12 0 0 0 0,11 0 0 0 0,14 0 0 0 0,16 0 0 0 0,14 0 0 0 0,12 2 0 0 0,11 1 0 0 0,6 2 0 0 0,6-1 0 0 0,4 2 0 0 0,6 0 0 0 0,7-2 0 0 0,4-1 0 0 0,4-1 0 0 0,6 2 0 0 0,8 0 0 0 0,12 0 0 0 0,20 4 0 0 0,13 0 0 0 0,14-1 0 0 0,14 3 0 0 0,10-1 0 0 0,6-1 0 0 0,-2-2 0 0 0,-9-3 0 0 0,-14-1 0 0 0,-16-1 0 0 0,-18-1 0 0 0,-19 0 0 0 0,-16-1 0 0 0,-14 1 0 0 0,-7 0 0 0 0,-6-1 0 0 0,-3-1 0 0 0,-2-2 0 0 0,0 0 0 0 0,1 0 0 0 0,1 1 0 0 0,2 1 0 0 0,3 1 0 0 0,6 1 0 0 0,10 0 0 0 0,22 0 0 0 0,26 0 0 0 0,23 0 0 0 0,37 0 0 0 0,37 0 0 0 0,42 7 0 0 0,38 15 0 0 0,42 12 0 0 0,53 15 0 0 0,63 18 0 0 0,58 5 0 0 0,31-1 0 0 0,11-4 0 0 0,-59-14 0 0 0,-105-16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3.944"/>
    </inkml:context>
    <inkml:brush xml:id="br0">
      <inkml:brushProperty name="width" value="0.35" units="cm"/>
      <inkml:brushProperty name="height" value="0.35" units="cm"/>
      <inkml:brushProperty name="color" value="#FFFFFF"/>
    </inkml:brush>
  </inkml:definitions>
  <inkml:trace contextRef="#ctx0" brushRef="#br0">13072 8072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09:26.297"/>
    </inkml:context>
    <inkml:brush xml:id="br0">
      <inkml:brushProperty name="width" value="0.35" units="cm"/>
      <inkml:brushProperty name="height" value="0.35" units="cm"/>
      <inkml:brushProperty name="color" value="#FFFFFF"/>
    </inkml:brush>
  </inkml:definitions>
  <inkml:trace contextRef="#ctx0" brushRef="#br0">1860 2450 16383 0 0,'0'13'0'0'0,"0"1"0"0"0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4.816"/>
    </inkml:context>
    <inkml:brush xml:id="br0">
      <inkml:brushProperty name="width" value="0.35" units="cm"/>
      <inkml:brushProperty name="height" value="0.35" units="cm"/>
      <inkml:brushProperty name="color" value="#FFFFFF"/>
    </inkml:brush>
  </inkml:definitions>
  <inkml:trace contextRef="#ctx0" brushRef="#br0">14702 3368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522"/>
    </inkml:context>
    <inkml:brush xml:id="br0">
      <inkml:brushProperty name="width" value="0.35" units="cm"/>
      <inkml:brushProperty name="height" value="0.35" units="cm"/>
      <inkml:brushProperty name="color" value="#FFFFFF"/>
    </inkml:brush>
  </inkml:definitions>
  <inkml:trace contextRef="#ctx0" brushRef="#br0">14823 3324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991"/>
    </inkml:context>
    <inkml:brush xml:id="br0">
      <inkml:brushProperty name="width" value="0.35" units="cm"/>
      <inkml:brushProperty name="height" value="0.35" units="cm"/>
      <inkml:brushProperty name="color" value="#FFFFFF"/>
    </inkml:brush>
  </inkml:definitions>
  <inkml:trace contextRef="#ctx0" brushRef="#br0">14913 4392 16383 0 0,'13'12'0'0'0,"1"3"0"0"0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6.537"/>
    </inkml:context>
    <inkml:brush xml:id="br0">
      <inkml:brushProperty name="width" value="0.35" units="cm"/>
      <inkml:brushProperty name="height" value="0.35" units="cm"/>
      <inkml:brushProperty name="color" value="#FFFFFF"/>
    </inkml:brush>
  </inkml:definitions>
  <inkml:trace contextRef="#ctx0" brushRef="#br0">18681 9704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7.527"/>
    </inkml:context>
    <inkml:brush xml:id="br0">
      <inkml:brushProperty name="width" value="0.35" units="cm"/>
      <inkml:brushProperty name="height" value="0.35" units="cm"/>
      <inkml:brushProperty name="color" value="#FFFFFF"/>
    </inkml:brush>
  </inkml:definitions>
  <inkml:trace contextRef="#ctx0" brushRef="#br0">26833 7701 16383 0 0,'-11'16'0'0'0,"-5"-5"0"0"0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8.189"/>
    </inkml:context>
    <inkml:brush xml:id="br0">
      <inkml:brushProperty name="width" value="0.35" units="cm"/>
      <inkml:brushProperty name="height" value="0.35" units="cm"/>
      <inkml:brushProperty name="color" value="#FFFFFF"/>
    </inkml:brush>
  </inkml:definitions>
  <inkml:trace contextRef="#ctx0" brushRef="#br0">26542 7786 16383 0 0,'-12'10'0'0'0,"-3"7"0"0"0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1"/>
    </inkml:context>
    <inkml:brush xml:id="br0">
      <inkml:brushProperty name="width" value="0.35" units="cm"/>
      <inkml:brushProperty name="height" value="0.35" units="cm"/>
      <inkml:brushProperty name="color" value="#FFFFFF"/>
    </inkml:brush>
  </inkml:definitions>
  <inkml:trace contextRef="#ctx0" brushRef="#br0">7894 2775 16383 0 0,'2'0'0'0'0,"-4"0"0"0"0,-11 0 0 0 0,-18 0 0 0 0,-20 0 0 0 0,-24 0 0 0 0,-5 0 0 0 0,-10 0 0 0 0,-7 0 0 0 0,-1 0 0 0 0,5 0 0 0 0,10 0 0 0 0,9 0 0 0 0,12 0 0 0 0,15 0 0 0 0,14 0 0 0 0,7 0 0 0 0,6 0 0 0 0,6 0 0 0 0,3 0 0 0 0,2 0 0 0 0,0 0 0 0 0,1 0 0 0 0,-1 0 0 0 0,-4 0 0 0 0,-4 0 0 0 0,-5 0 0 0 0,-3 0 0 0 0,-8 0 0 0 0,-7 0 0 0 0,-6 0 0 0 0,-6 0 0 0 0,-2 0 0 0 0,-3 0 0 0 0,-7 0 0 0 0,-1 0 0 0 0,1 0 0 0 0,0 3 0 0 0,7 3 0 0 0,4 5 0 0 0,1 2 0 0 0,4 1 0 0 0,1-1 0 0 0,3-1 0 0 0,0 0 0 0 0,3-2 0 0 0,2 0 0 0 0,3-2 0 0 0,3-3 0 0 0,2-1 0 0 0,5 0 0 0 0,4-1 0 0 0,1 0 0 0 0,3-2 0 0 0,2 0 0 0 0,2 1 0 0 0,2 1 0 0 0,0-1 0 0 0,2 0 0 0 0,0-1 0 0 0,-1-1 0 0 0,1 1 0 0 0,0-1 0 0 0,-1 0 0 0 0,-3 0 0 0 0,-1 0 0 0 0,1-1 0 0 0,-4 1 0 0 0,-2 0 0 0 0,-1 0 0 0 0,-1 0 0 0 0,-2 0 0 0 0,-2 0 0 0 0,2 0 0 0 0,-1-2 0 0 0,0-2 0 0 0,2 1 0 0 0,-1-2 0 0 0,3 0 0 0 0,3 1 0 0 0,-1-2 0 0 0,1 1 0 0 0,2 0 0 0 0,2 0 0 0 0,-2 1 0 0 0,-2 1 0 0 0,1 0 0 0 0,1 2 0 0 0,1 0 0 0 0,3 1 0 0 0,0 0 0 0 0,1 1 0 0 0,0-1 0 0 0,1 0 0 0 0,0 0 0 0 0,0 0 0 0 0,0-2 0 0 0,0 0 0 0 0,-1 0 0 0 0,1-2 0 0 0,-1 0 0 0 0,0 1 0 0 0,-3-2 0 0 0,-1 0 0 0 0,-3 1 0 0 0,0 0 0 0 0,-3-3 0 0 0,2 0 0 0 0,-2-1 0 0 0,1 1 0 0 0,2 1 0 0 0,-1 0 0 0 0,1 0 0 0 0,2 3 0 0 0,1 0 0 0 0,2-1 0 0 0,2 1 0 0 0,0 0 0 0 0,1 1 0 0 0,2 0 0 0 0,3-2 0 0 0,2-1 0 0 0,0 0 0 0 0,0 0 0 0 0,0-2 0 0 0,0 2 0 0 0,0-1 0 0 0,-1-1 0 0 0,-2-1 0 0 0,0 2 0 0 0,-2-1 0 0 0,0 2 0 0 0,-1 0 0 0 0,2-1 0 0 0,-1 0 0 0 0,1 1 0 0 0,-1 0 0 0 0,1 0 0 0 0,4 0 0 0 0,3 1 0 0 0,6 2 0 0 0,7 1 0 0 0,2 0 0 0 0,1 1 0 0 0,0 0 0 0 0,-1 0 0 0 0,-2 0 0 0 0,-1 0 0 0 0,-1 0 0 0 0,0 2 0 0 0,-2 0 0 0 0,-1 1 0 0 0,-2 1 0 0 0,0-1 0 0 0,-2 0 0 0 0,-4-3 0 0 0,-3-2 0 0 0,-4 0 0 0 0,-2-1 0 0 0,-1-1 0 0 0,-1-1 0 0 0,-1 0 0 0 0,1 1 0 0 0,1-1 0 0 0,2 1 0 0 0,1-1 0 0 0,2 0 0 0 0,2-1 0 0 0,1-1 0 0 0,2 0 0 0 0,0 0 0 0 0,0-1 0 0 0,1 1 0 0 0,0 0 0 0 0,1 4 0 0 0,2 2 0 0 0,-1 3 0 0 0,2 1 0 0 0,2 2 0 0 0,1 2 0 0 0,1 2 0 0 0,1 0 0 0 0,1 2 0 0 0,0 0 0 0 0,0-2 0 0 0,0-1 0 0 0,3-1 0 0 0,1-2 0 0 0,-1-2 0 0 0,0 0 0 0 0,-1 0 0 0 0,-1 0 0 0 0,0-2 0 0 0,-1 0 0 0 0,-1 0 0 0 0,1-1 0 0 0,-1 0 0 0 0,1 0 0 0 0,-1-1 0 0 0,1 1 0 0 0,-1 0 0 0 0,1 0 0 0 0,-1 0 0 0 0,1 0 0 0 0,0 0 0 0 0,-1 0 0 0 0,1 0 0 0 0,-1 0 0 0 0,-1 0 0 0 0,0 0 0 0 0,0 0 0 0 0,-1 0 0 0 0,0 0 0 0 0,-1 0 0 0 0,1 0 0 0 0,-1 0 0 0 0,1 0 0 0 0,0 0 0 0 0,-2-1 0 0 0,-1-3 0 0 0,-4-1 0 0 0,-1-2 0 0 0,-3-1 0 0 0,-3 1 0 0 0,-1-1 0 0 0,-2 1 0 0 0,2 0 0 0 0,-1 1 0 0 0,4 2 0 0 0,2 1 0 0 0,4 2 0 0 0,2-2 0 0 0,-3-1 0 0 0,-2 1 0 0 0,-3 1 0 0 0,0-1 0 0 0,-2-1 0 0 0,-2 2 0 0 0,0 0 0 0 0,2 1 0 0 0,4 0 0 0 0,3 1 0 0 0,3-1 0 0 0,3 2 0 0 0,1-1 0 0 0,1 0 0 0 0,0 0 0 0 0,0 0 0 0 0,1 0 0 0 0,-1 0 0 0 0,0 0 0 0 0,0 0 0 0 0,1 0 0 0 0,-1 0 0 0 0,1 0 0 0 0,0 0 0 0 0,0 0 0 0 0,1 0 0 0 0,-1 0 0 0 0,1 0 0 0 0,0 0 0 0 0,-1 0 0 0 0,0 0 0 0 0,1 0 0 0 0,-1 0 0 0 0,0 0 0 0 0,1 0 0 0 0,-1 0 0 0 0,1 0 0 0 0,0 0 0 0 0,-1 0 0 0 0,1 0 0 0 0,0 0 0 0 0,-1-2 0 0 0,1 0 0 0 0,-1 0 0 0 0,0 0 0 0 0,-2-1 0 0 0,0-1 0 0 0,1 2 0 0 0,-1 0 0 0 0,2 0 0 0 0,-1 1 0 0 0,1 1 0 0 0,0 0 0 0 0,1 0 0 0 0,-1 0 0 0 0,0 0 0 0 0,1-1 0 0 0,0-2 0 0 0,-1 1 0 0 0,1 0 0 0 0,0 1 0 0 0,-1 0 0 0 0,1 1 0 0 0,0 0 0 0 0,-1 0 0 0 0,1 0 0 0 0,-1 0 0 0 0,1 0 0 0 0,0 0 0 0 0,3 0 0 0 0,0 0 0 0 0,1 0 0 0 0,-1 0 0 0 0,-1 0 0 0 0,-1 0 0 0 0,-1 0 0 0 0,4 0 0 0 0,-1 0 0 0 0,1 0 0 0 0,-1 0 0 0 0,-2 0 0 0 0,0 0 0 0 0,0 0 0 0 0,-1 0 0 0 0,-1 0 0 0 0,1 0 0 0 0,-1 0 0 0 0,0 0 0 0 0,1 0 0 0 0,-1 0 0 0 0,1 0 0 0 0,0 0 0 0 0,-1 0 0 0 0,1 0 0 0 0,-1 0 0 0 0,0 0 0 0 0,0 0 0 0 0,-1 0 0 0 0,1 0 0 0 0,0 0 0 0 0,0 0 0 0 0,0 0 0 0 0,1 0 0 0 0,-1 0 0 0 0,0 0 0 0 0,1 0 0 0 0,-1 0 0 0 0,0 0 0 0 0,1 0 0 0 0,-1 0 0 0 0,1 0 0 0 0,0 0 0 0 0,-1 0 0 0 0,1 0 0 0 0,0 0 0 0 0,-1 0 0 0 0,1 0 0 0 0,3 0 0 0 0,1 0 0 0 0,2 0 0 0 0,2 0 0 0 0,1 0 0 0 0,3 0 0 0 0,-1 0 0 0 0,1 0 0 0 0,1 0 0 0 0,2 0 0 0 0,2 0 0 0 0,-3 0 0 0 0,0 0 0 0 0,-1 0 0 0 0,0 0 0 0 0,-1 0 0 0 0,-2 0 0 0 0,0 0 0 0 0,-1 0 0 0 0,0 2 0 0 0,3 2 0 0 0,-2-1 0 0 0,2-1 0 0 0,-3 0 0 0 0,2-1 0 0 0,-2 0 0 0 0,0-1 0 0 0,0 2 0 0 0,1 0 0 0 0,-2 1 0 0 0,1-2 0 0 0,0 0 0 0 0,-3 0 0 0 0,2 0 0 0 0,-2-1 0 0 0,-1 0 0 0 0,2 2 0 0 0,-1 1 0 0 0,-2 0 0 0 0,3 0 0 0 0,-1-1 0 0 0,-1-1 0 0 0,1 2 0 0 0,1 0 0 0 0,1 3 0 0 0,3 0 0 0 0,-1 0 0 0 0,1 0 0 0 0,2 1 0 0 0,2 0 0 0 0,-1 0 0 0 0,-1-1 0 0 0,1 1 0 0 0,1-1 0 0 0,2 1 0 0 0,-3 2 0 0 0,0-2 0 0 0,-3 1 0 0 0,0-2 0 0 0,1 1 0 0 0,-1 0 0 0 0,-3-1 0 0 0,-3 0 0 0 0,-2 0 0 0 0,-2-1 0 0 0,0-1 0 0 0,-2-1 0 0 0,0 0 0 0 0,0 0 0 0 0,0-1 0 0 0,-1 2 0 0 0,-1-1 0 0 0,0 0 0 0 0,0 1 0 0 0,1 2 0 0 0,0-1 0 0 0,-1 1 0 0 0,0 2 0 0 0,1-1 0 0 0,-2 3 0 0 0,-2 0 0 0 0,-2 0 0 0 0,-1 4 0 0 0,-1 1 0 0 0,-1 3 0 0 0,0 1 0 0 0,-5-1 0 0 0,-18 0 0 0 0,-14-2 0 0 0,-16-5 0 0 0,-22-3 0 0 0,-14-4 0 0 0,-15-2 0 0 0,-4-2 0 0 0,5 0 0 0 0,6-5 0 0 0,9-1 0 0 0,10-3 0 0 0,9 1 0 0 0,7 0 0 0 0,3 3 0 0 0,8 2 0 0 0,3 1 0 0 0,-1 1 0 0 0,0 1 0 0 0,-2 0 0 0 0,-2 4 0 0 0,2 3 0 0 0,6 3 0 0 0,1 3 0 0 0,6 2 0 0 0,4-1 0 0 0,7 0 0 0 0,10-2 0 0 0,13-4 0 0 0,17-3 0 0 0,11-3 0 0 0,11 0 0 0 0,9-2 0 0 0,7-1 0 0 0,10 0 0 0 0,10 1 0 0 0,16-1 0 0 0,24 1 0 0 0,26 0 0 0 0,30 0 0 0 0,10 0 0 0 0,7 0 0 0 0,3 0 0 0 0,-7 0 0 0 0,-11 0 0 0 0,-20 0 0 0 0,-25 0 0 0 0,-28 0 0 0 0,-26 0 0 0 0,-23 0 0 0 0,-18-2 0 0 0,-11-1 0 0 0,-8 1 0 0 0,-8 0 0 0 0,-27 1 0 0 0,-25 0 0 0 0,-20-3 0 0 0,-12-5 0 0 0,-17-2 0 0 0,-6-1 0 0 0,-8-5 0 0 0,0 2 0 0 0,3-2 0 0 0,5 3 0 0 0,5 0 0 0 0,3 2 0 0 0,4 0 0 0 0,1 1 0 0 0,-6 2 0 0 0,-9 4 0 0 0,-10 2 0 0 0,-7 2 0 0 0,-6 0 0 0 0,-2 1 0 0 0,4-3 0 0 0,1-2 0 0 0,14 1 0 0 0,15 0 0 0 0,16 2 0 0 0,16-2 0 0 0,14-1 0 0 0,15 2 0 0 0,8 0 0 0 0,7 0 0 0 0,6-1 0 0 0,4 0 0 0 0,1-1 0 0 0,2 0 0 0 0,-3 1 0 0 0,-2 0 0 0 0,-3 2 0 0 0,0 0 0 0 0,-3 1 0 0 0,1 1 0 0 0,-2 0 0 0 0,-3 0 0 0 0,2 0 0 0 0,-1 0 0 0 0,2 1 0 0 0,2-1 0 0 0,0 0 0 0 0,1 0 0 0 0,2 0 0 0 0,2 0 0 0 0,1-2 0 0 0,1 0 0 0 0,1-1 0 0 0,3 0 0 0 0,0-1 0 0 0,0 1 0 0 0,-1-1 0 0 0,-3 0 0 0 0,-2 0 0 0 0,-1 2 0 0 0,2 1 0 0 0,0 0 0 0 0,0 1 0 0 0,2 0 0 0 0,-1 0 0 0 0,2 0 0 0 0,-1 0 0 0 0,0 0 0 0 0,1 1 0 0 0,-4-1 0 0 0,-1 0 0 0 0,-3 0 0 0 0,0 0 0 0 0,-2 0 0 0 0,0 0 0 0 0,-1 0 0 0 0,1 0 0 0 0,2 0 0 0 0,-1 0 0 0 0,1 0 0 0 0,2 0 0 0 0,1 0 0 0 0,3 0 0 0 0,0 0 0 0 0,1 0 0 0 0,0 0 0 0 0,1 0 0 0 0,0 0 0 0 0,0 0 0 0 0,1 1 0 0 0,1 3 0 0 0,2 2 0 0 0,2 1 0 0 0,1 2 0 0 0,2 1 0 0 0,-2-3 0 0 0,1 1 0 0 0,0 1 0 0 0,0-1 0 0 0,1 1 0 0 0,1 0 0 0 0,-1 0 0 0 0,1 0 0 0 0,0 0 0 0 0,1-1 0 0 0,-1-2 0 0 0,0-12 0 0 0,0-5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3.944"/>
    </inkml:context>
    <inkml:brush xml:id="br0">
      <inkml:brushProperty name="width" value="0.35" units="cm"/>
      <inkml:brushProperty name="height" value="0.35" units="cm"/>
      <inkml:brushProperty name="color" value="#FFFFFF"/>
    </inkml:brush>
  </inkml:definitions>
  <inkml:trace contextRef="#ctx0" brushRef="#br0">13072 8072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4.816"/>
    </inkml:context>
    <inkml:brush xml:id="br0">
      <inkml:brushProperty name="width" value="0.35" units="cm"/>
      <inkml:brushProperty name="height" value="0.35" units="cm"/>
      <inkml:brushProperty name="color" value="#FFFFFF"/>
    </inkml:brush>
  </inkml:definitions>
  <inkml:trace contextRef="#ctx0" brushRef="#br0">14702 3368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522"/>
    </inkml:context>
    <inkml:brush xml:id="br0">
      <inkml:brushProperty name="width" value="0.35" units="cm"/>
      <inkml:brushProperty name="height" value="0.35" units="cm"/>
      <inkml:brushProperty name="color" value="#FFFFFF"/>
    </inkml:brush>
  </inkml:definitions>
  <inkml:trace contextRef="#ctx0" brushRef="#br0">14823 3324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0:31.710"/>
    </inkml:context>
    <inkml:brush xml:id="br0">
      <inkml:brushProperty name="width" value="0.35" units="cm"/>
      <inkml:brushProperty name="height" value="0.35" units="cm"/>
      <inkml:brushProperty name="color" value="#FFFFFF"/>
    </inkml:brush>
  </inkml:definitions>
  <inkml:trace contextRef="#ctx0" brushRef="#br0">10458 3561 16383 0 0,'-1'0'0'0'0,"-10"0"0"0"0,-13 0 0 0 0,-17 0 0 0 0,-12 0 0 0 0,1 0 0 0 0,0 0 0 0 0,-6 0 0 0 0,1 0 0 0 0,-5 0 0 0 0,-1 0 0 0 0,4 0 0 0 0,11 0 0 0 0,9 0 0 0 0,5 0 0 0 0,12 0 0 0 0,14 0 0 0 0,13 0 0 0 0,16 0 0 0 0,14 0 0 0 0,16 0 0 0 0,31 6 0 0 0,11 1 0 0 0,13 4 0 0 0,11 5 0 0 0,8-1 0 0 0,7 3 0 0 0,-5 1 0 0 0,-8-2 0 0 0,-15-4 0 0 0,-19-2 0 0 0,-21-3 0 0 0,-18-2 0 0 0,-15-3 0 0 0,-13 0 0 0 0,-10 1 0 0 0,-11 0 0 0 0,-21-1 0 0 0,-15 2 0 0 0,-25 5 0 0 0,-16 1 0 0 0,-18 3 0 0 0,-15 4 0 0 0,-19 3 0 0 0,-11 4 0 0 0,-4 1 0 0 0,1-3 0 0 0,2-1 0 0 0,2 0 0 0 0,11-3 0 0 0,4-6 0 0 0,2-4 0 0 0,5 0 0 0 0,8-2 0 0 0,14-2 0 0 0,14-1 0 0 0,11-3 0 0 0,9 0 0 0 0,6-1 0 0 0,7 0 0 0 0,8 0 0 0 0,6-1 0 0 0,4 1 0 0 0,3 0 0 0 0,4 0 0 0 0,5 0 0 0 0,5 0 0 0 0,8 0 0 0 0,12 0 0 0 0,13 0 0 0 0,15 0 0 0 0,16 0 0 0 0,16 0 0 0 0,20 0 0 0 0,11 0 0 0 0,13 0 0 0 0,-4 0 0 0 0,-3 0 0 0 0,-13 0 0 0 0,-14 0 0 0 0,-13 0 0 0 0,-16 0 0 0 0,-10 0 0 0 0,-9 0 0 0 0,-5 0 0 0 0,-3 0 0 0 0,0 0 0 0 0,2 0 0 0 0,2 0 0 0 0,3 0 0 0 0,-1 1 0 0 0,0 2 0 0 0,-2-1 0 0 0,0 2 0 0 0,-1 1 0 0 0,-4-1 0 0 0,-3 1 0 0 0,-8-1 0 0 0,-9 0 0 0 0,-10-2 0 0 0,-7 0 0 0 0,-10-2 0 0 0,-9 1 0 0 0,-14-2 0 0 0,-20 1 0 0 0,-21 0 0 0 0,-9 0 0 0 0,-11 0 0 0 0,-9 0 0 0 0,-5 0 0 0 0,-5 0 0 0 0,5 0 0 0 0,15 0 0 0 0,21 0 0 0 0,22 0 0 0 0,22 1 0 0 0,20 3 0 0 0,14 2 0 0 0,15 1 0 0 0,13 1 0 0 0,13-3 0 0 0,12 0 0 0 0,9-3 0 0 0,5-1 0 0 0,17 0 0 0 0,12-1 0 0 0,24 0 0 0 0,9-1 0 0 0,16 1 0 0 0,10 0 0 0 0,11 0 0 0 0,2 0 0 0 0,0 0 0 0 0,-13-1 0 0 0,-6 1 0 0 0,-17-3 0 0 0,-19-1 0 0 0,-22-3 0 0 0,-21 1 0 0 0,-16 0 0 0 0,-13 2 0 0 0,-9 2 0 0 0,-7-1 0 0 0,-9 1 0 0 0,-10-3 0 0 0,-19 1 0 0 0,-14 0 0 0 0,-16 1 0 0 0,-21-4 0 0 0,-29 0 0 0 0,-28 1 0 0 0,-22 1 0 0 0,-27 2 0 0 0,4 1 0 0 0,-10-5 0 0 0,-5-1 0 0 0,0 0 0 0 0,1-3 0 0 0,11-4 0 0 0,14-5 0 0 0,26-2 0 0 0,27 0 0 0 0,29 1 0 0 0,27 2 0 0 0,23 4 0 0 0,16 4 0 0 0,13 1 0 0 0,8 3 0 0 0,10 2 0 0 0,8 2 0 0 0,11 2 0 0 0,9 1 0 0 0,8 0 0 0 0,20 1 0 0 0,20-1 0 0 0,38 1 0 0 0,40-1 0 0 0,6 0 0 0 0,18-6 0 0 0,7-12 0 0 0,-7-8 0 0 0,-19 0 0 0 0,-24 2 0 0 0,-26 0 0 0 0,-28 3 0 0 0,-29 4 0 0 0,-22 4 0 0 0,-17 4 0 0 0,-14 2 0 0 0,-14 2 0 0 0,-16 2 0 0 0,-14 2 0 0 0,-10 0 0 0 0,-14 2 0 0 0,-27-1 0 0 0,-23 0 0 0 0,-7 1 0 0 0,-17-1 0 0 0,-16 0 0 0 0,-7 0 0 0 0,-7 0 0 0 0,0 1 0 0 0,13-1 0 0 0,16-1 0 0 0,22 1 0 0 0,24 0 0 0 0,23 0 0 0 0,20 0 0 0 0,16 0 0 0 0,11 0 0 0 0,10 0 0 0 0,8 0 0 0 0,9 0 0 0 0,13 0 0 0 0,7 0 0 0 0,9 0 0 0 0,6 0 0 0 0,29 0 0 0 0,24 0 0 0 0,37 0 0 0 0,19 0 0 0 0,15 0 0 0 0,20 0 0 0 0,2 0 0 0 0,-10 0 0 0 0,-11 0 0 0 0,-27 0 0 0 0,-27 0 0 0 0,-23 0 0 0 0,-25 0 0 0 0,-24 0 0 0 0,-15 0 0 0 0,-19 2 0 0 0,-19 0 0 0 0,-24 0 0 0 0,-29-1 0 0 0,-36 6 0 0 0,-32 0 0 0 0,-24 6 0 0 0,-29-1 0 0 0,-6 3 0 0 0,-37-1 0 0 0,5-3 0 0 0,-1 2 0 0 0,5-1 0 0 0,-2-2 0 0 0,5-3 0 0 0,16-3 0 0 0,20-1 0 0 0,23-3 0 0 0,24 0 0 0 0,25 0 0 0 0,20-1 0 0 0,21 1 0 0 0,19-1 0 0 0,16 1 0 0 0,11 0 0 0 0,11 0 0 0 0,11 0 0 0 0,11 0 0 0 0,13 0 0 0 0,17 0 0 0 0,32 0 0 0 0,36 5 0 0 0,41 2 0 0 0,35 6 0 0 0,10 4 0 0 0,12 7 0 0 0,13-2 0 0 0,0 1 0 0 0,-15-4 0 0 0,-27 0 0 0 0,-29-5 0 0 0,-34-3 0 0 0,-34-5 0 0 0,-27-3 0 0 0,-23-1 0 0 0,-14-1 0 0 0,-11 3 0 0 0,-9-1 0 0 0,-13-1 0 0 0,-14 3 0 0 0,-12 1 0 0 0,-15-1 0 0 0,-20 3 0 0 0,-30 6 0 0 0,-28 5 0 0 0,-23 5 0 0 0,-27 5 0 0 0,-24-4 0 0 0,8-5 0 0 0,-4 0 0 0 0,1-4 0 0 0,3-4 0 0 0,4-5 0 0 0,12-3 0 0 0,15-2 0 0 0,19-2 0 0 0,27-1 0 0 0,28 1 0 0 0,26-4 0 0 0,22-2 0 0 0,20-2 0 0 0,13-1 0 0 0,11 1 0 0 0,7 2 0 0 0,8 1 0 0 0,6 3 0 0 0,5 1 0 0 0,9 0 0 0 0,7 1 0 0 0,20 1 0 0 0,16-1 0 0 0,26 0 0 0 0,27-5 0 0 0,8-5 0 0 0,2-2 0 0 0,11-4 0 0 0,1-3 0 0 0,-9 1 0 0 0,-6-1 0 0 0,-16 3 0 0 0,-19 1 0 0 0,-22 3 0 0 0,-23 3 0 0 0,-18 4 0 0 0,-15 1 0 0 0,-9 0 0 0 0,-11 0 0 0 0,-16 1 0 0 0,-21 1 0 0 0,-20 0 0 0 0,-17 1 0 0 0,-28 0 0 0 0,-28 1 0 0 0,-25 0 0 0 0,-27 1 0 0 0,0-1 0 0 0,-10 0 0 0 0,3 0 0 0 0,3 0 0 0 0,8 0 0 0 0,14 0 0 0 0,16 0 0 0 0,24 0 0 0 0,27 0 0 0 0,21-3 0 0 0,20-1 0 0 0,18-2 0 0 0,13 0 0 0 0,10 0 0 0 0,7-1 0 0 0,5-1 0 0 0,3 0 0 0 0,6 0 0 0 0,12 3 0 0 0,11 1 0 0 0,11 2 0 0 0,6 1 0 0 0,19 1 0 0 0,19 0 0 0 0,38 0 0 0 0,50-6 0 0 0,49-9 0 0 0,52-10 0 0 0,2 0 0 0 0,8-2 0 0 0,-15 2 0 0 0,-20 2 0 0 0,-31 3 0 0 0,-37 3 0 0 0,-45 2 0 0 0,-41 6 0 0 0,-31 3 0 0 0,-26 3 0 0 0,-17 2 0 0 0,-16 1 0 0 0,-19 0 0 0 0,-16 1 0 0 0,-13 0 0 0 0,-10 0 0 0 0,-5-1 0 0 0,-9 0 0 0 0,-16 1 0 0 0,-26-1 0 0 0,-26 0 0 0 0,-22 0 0 0 0,-8 0 0 0 0,-29 0 0 0 0,-5-1 0 0 0,-36 1 0 0 0,8 0 0 0 0,9 0 0 0 0,10 0 0 0 0,9 0 0 0 0,16 0 0 0 0,21 0 0 0 0,24 0 0 0 0,25 0 0 0 0,21-6 0 0 0,22-2 0 0 0,20-2 0 0 0,17-1 0 0 0,13 0 0 0 0,10-1 0 0 0,6 1 0 0 0,4 1 0 0 0,1-1 0 0 0,2 1 0 0 0,2 2 0 0 0,4 1 0 0 0,6 0 0 0 0,5 2 0 0 0,3 0 0 0 0,8-1 0 0 0,7 2 0 0 0,7 2 0 0 0,10 0 0 0 0,12 1 0 0 0,25 1 0 0 0,19 0 0 0 0,7 0 0 0 0,14 0 0 0 0,6 1 0 0 0,3-1 0 0 0,0 0 0 0 0,-9 0 0 0 0,-17 0 0 0 0,-20 0 0 0 0,-17 0 0 0 0,-19 0 0 0 0,-16 0 0 0 0,-13 0 0 0 0,-11 0 0 0 0,-7 0 0 0 0,-4 0 0 0 0,-1 0 0 0 0,-2 0 0 0 0,1 0 0 0 0,1 0 0 0 0,0 0 0 0 0,0 0 0 0 0,1 0 0 0 0,1 0 0 0 0,0 0 0 0 0,-1 0 0 0 0,1 0 0 0 0,0 0 0 0 0,-1 0 0 0 0,1 0 0 0 0,0 0 0 0 0,-1 0 0 0 0,-1-2 0 0 0,0 0 0 0 0,-1-1 0 0 0,1 2 0 0 0,0-3 0 0 0,1 1 0 0 0,0-1 0 0 0,-2-1 0 0 0,-4-1 0 0 0,-11 2 0 0 0,-21 1 0 0 0,-21 2 0 0 0,-17 0 0 0 0,-14 0 0 0 0,-15 1 0 0 0,-8 1 0 0 0,-8-1 0 0 0,-9 0 0 0 0,-7 5 0 0 0,-4 6 0 0 0,4 1 0 0 0,9 2 0 0 0,9-1 0 0 0,7-3 0 0 0,11-3 0 0 0,17-3 0 0 0,11-2 0 0 0,14-1 0 0 0,11-1 0 0 0,9-1 0 0 0,9 0 0 0 0,6 0 0 0 0,5-2 0 0 0,4-3 0 0 0,3-2 0 0 0,6 1 0 0 0,7-1 0 0 0,11 1 0 0 0,7 1 0 0 0,14 3 0 0 0,9 0 0 0 0,12-2 0 0 0,25 0 0 0 0,15-4 0 0 0,11 0 0 0 0,8-3 0 0 0,8-4 0 0 0,4-4 0 0 0,-7 2 0 0 0,-8-1 0 0 0,-9 4 0 0 0,-9 0 0 0 0,-12 2 0 0 0,-11 4 0 0 0,-10 0 0 0 0,-7 2 0 0 0,-9 2 0 0 0,-9 1 0 0 0,-6 2 0 0 0,-5 2 0 0 0,-6-1 0 0 0,-3 2 0 0 0,-4-1 0 0 0,-3 0 0 0 0,-3-1 0 0 0,-2-1 0 0 0,-1 0 0 0 0,0 0 0 0 0,-2 1 0 0 0,0 0 0 0 0,3 0 0 0 0,5 1 0 0 0,2 0 0 0 0,1 0 0 0 0,4 0 0 0 0,2 0 0 0 0,-2 0 0 0 0,-3 0 0 0 0,-2 1 0 0 0,-4-1 0 0 0,-2 0 0 0 0,-2 0 0 0 0,-4 0 0 0 0,-7 0 0 0 0,-15 0 0 0 0,-9 0 0 0 0,-5 0 0 0 0,-3 0 0 0 0,-1 0 0 0 0,3 0 0 0 0,2 0 0 0 0,0 0 0 0 0,0 2 0 0 0,0 1 0 0 0,0 3 0 0 0,-1 2 0 0 0,3 1 0 0 0,-3 1 0 0 0,-3-1 0 0 0,3 0 0 0 0,-3 1 0 0 0,-2 0 0 0 0,-4 1 0 0 0,0 0 0 0 0,-4 3 0 0 0,-5-2 0 0 0,-9 2 0 0 0,-10 1 0 0 0,-11 3 0 0 0,-7 2 0 0 0,-11 2 0 0 0,-7 1 0 0 0,-7 0 0 0 0,-2 2 0 0 0,3 0 0 0 0,5-1 0 0 0,9-1 0 0 0,13-1 0 0 0,9-5 0 0 0,12-5 0 0 0,7-4 0 0 0,8-4 0 0 0,9-3 0 0 0,5 0 0 0 0,4-2 0 0 0,5 0 0 0 0,0 0 0 0 0,2 0 0 0 0,0 0 0 0 0,2 1 0 0 0,-2 0 0 0 0,1 0 0 0 0,-1 2 0 0 0,0 2 0 0 0,0-1 0 0 0,-3 2 0 0 0,1 0 0 0 0,0 2 0 0 0,-2 2 0 0 0,-2 0 0 0 0,-2 0 0 0 0,3 1 0 0 0,0 1 0 0 0,-1 1 0 0 0,0 1 0 0 0,-6 2 0 0 0,-3 1 0 0 0,0-1 0 0 0,1 1 0 0 0,-3 0 0 0 0,-1 0 0 0 0,-3 1 0 0 0,0-4 0 0 0,-2 1 0 0 0,0-1 0 0 0,4-1 0 0 0,2-2 0 0 0,7-1 0 0 0,2-3 0 0 0,5-1 0 0 0,5 0 0 0 0,4-1 0 0 0,4 1 0 0 0,3 0 0 0 0,3 1 0 0 0,2 1 0 0 0,1 1 0 0 0,3-1 0 0 0,3 0 0 0 0,5-1 0 0 0,3-2 0 0 0,5-1 0 0 0,0-2 0 0 0,0 0 0 0 0,-3-1 0 0 0,3 0 0 0 0,-1 0 0 0 0,-1-1 0 0 0,-2-1 0 0 0,2-3 0 0 0,3-6 0 0 0,5-10 0 0 0,3-7 0 0 0,3-4 0 0 0,0-1 0 0 0,1 0 0 0 0,-1 0 0 0 0,1 4 0 0 0,-1 4 0 0 0,0 3 0 0 0,-1 4 0 0 0,1 4 0 0 0,-1 3 0 0 0,-2 2 0 0 0,-2 4 0 0 0,0 2 0 0 0,-2 1 0 0 0,0 2 0 0 0,-2 0 0 0 0,-3 1 0 0 0,-3-1 0 0 0,-2 1 0 0 0,-1-1 0 0 0,-1 1 0 0 0,-1-1 0 0 0,-1 0 0 0 0,0 0 0 0 0,-2 2 0 0 0,0 2 0 0 0,-2 2 0 0 0,1 3 0 0 0,-1 0 0 0 0,-2 2 0 0 0,0 3 0 0 0,-2 1 0 0 0,0 3 0 0 0,-1 4 0 0 0,0 3 0 0 0,-1 2 0 0 0,1-2 0 0 0,0-2 0 0 0,0-2 0 0 0,-5-1 0 0 0,-4-2 0 0 0,-2-2 0 0 0,-3-2 0 0 0,-3-1 0 0 0,1-1 0 0 0,-2 0 0 0 0,-3 0 0 0 0,-4-2 0 0 0,-1-2 0 0 0,-2 0 0 0 0,1-2 0 0 0,2-2 0 0 0,-1-1 0 0 0,2-1 0 0 0,4-2 0 0 0,0 0 0 0 0,1 0 0 0 0,3-2 0 0 0,1-6 0 0 0,0-6 0 0 0,1-6 0 0 0,3-5 0 0 0,0-3 0 0 0,3 2 0 0 0,-1 0 0 0 0,2 2 0 0 0,2 4 0 0 0,0 3 0 0 0,0 3 0 0 0,2 2 0 0 0,1 1 0 0 0,1 1 0 0 0,1 1 0 0 0,1 2 0 0 0,3 1 0 0 0,2 1 0 0 0,5 1 0 0 0,3 1 0 0 0,1 0 0 0 0,-1-1 0 0 0,-1 0 0 0 0,-2-2 0 0 0,-3-1 0 0 0,-4-2 0 0 0,-1-1 0 0 0,-2 0 0 0 0,-3 1 0 0 0,-6 0 0 0 0,-4-4 0 0 0,-5-2 0 0 0,-5-1 0 0 0,-4-3 0 0 0,-2-3 0 0 0,1-3 0 0 0,0-2 0 0 0,0-2 0 0 0,1-5 0 0 0,2-1 0 0 0,4-1 0 0 0,1 1 0 0 0,3 2 0 0 0,1 4 0 0 0,4 6 0 0 0,1 4 0 0 0,3 4 0 0 0,1 5 0 0 0,0 4 0 0 0,0 3 0 0 0,3 6 0 0 0,0 2 0 0 0,2 4 0 0 0,0 4 0 0 0,1 6 0 0 0,0 3 0 0 0,1 5 0 0 0,-1 1 0 0 0,0 2 0 0 0,0 5 0 0 0,0 0 0 0 0,0 6 0 0 0,1 0 0 0 0,-1 3 0 0 0,-3-2 0 0 0,-4 2 0 0 0,0-1 0 0 0,-2-3 0 0 0,0-7 0 0 0,1-7 0 0 0,1-6 0 0 0,0-5 0 0 0,1-3 0 0 0,1-3 0 0 0,-1-4 0 0 0,1-6 0 0 0,1-8 0 0 0,-1-7 0 0 0,0-7 0 0 0,2-8 0 0 0,0-4 0 0 0,1-6 0 0 0,-1-1 0 0 0,-4-2 0 0 0,-3 0 0 0 0,0-1 0 0 0,-1 1 0 0 0,0 4 0 0 0,-1 8 0 0 0,-1 3 0 0 0,2 4 0 0 0,1 6 0 0 0,1 4 0 0 0,-1 4 0 0 0,2 7 0 0 0,1 8 0 0 0,1 5 0 0 0,1 7 0 0 0,0 2 0 0 0,1 3 0 0 0,-2 0 0 0 0,2-2 0 0 0,-2-3 0 0 0,1-2 0 0 0,1-2 0 0 0,2 3 0 0 0,0 0 0 0 0,2-1 0 0 0,-1 0 0 0 0,1-2 0 0 0,1 0 0 0 0,-1-1 0 0 0,0 0 0 0 0,0 0 0 0 0,0-1 0 0 0,2-1 0 0 0,2-10 0 0 0,0-13 0 0 0,4-20 0 0 0,0-21 0 0 0,3-14 0 0 0,0-7 0 0 0,-3-5 0 0 0,-2-5 0 0 0,1 3 0 0 0,-1 11 0 0 0,1 12 0 0 0,2 11 0 0 0,0 13 0 0 0,-1 10 0 0 0,1 9 0 0 0,1 9 0 0 0,-1 4 0 0 0,2 4 0 0 0,2 1 0 0 0,2 3 0 0 0,3 3 0 0 0,4 5 0 0 0,2 6 0 0 0,1 5 0 0 0,0 0 0 0 0,1 0 0 0 0,2 0 0 0 0,-3-1 0 0 0,-1-3 0 0 0,2-1 0 0 0,-3-3 0 0 0,-3-1 0 0 0,-4-2 0 0 0,-2-1 0 0 0,-1 0 0 0 0,-4-1 0 0 0,-3 0 0 0 0,-3 1 0 0 0,-1 2 0 0 0,-2 5 0 0 0,0 4 0 0 0,0 3 0 0 0,-1 3 0 0 0,0 1 0 0 0,-1 1 0 0 0,-5 1 0 0 0,-1-4 0 0 0,-2-5 0 0 0,-1-3 0 0 0,1-4 0 0 0,3-3 0 0 0,0-3 0 0 0,1-3 0 0 0,-1-2 0 0 0,1-4 0 0 0,2-4 0 0 0,2-2 0 0 0,0-2 0 0 0,1-6 0 0 0,1-1 0 0 0,0-3 0 0 0,1-1 0 0 0,-1 1 0 0 0,0 2 0 0 0,0 2 0 0 0,1 1 0 0 0,-1 2 0 0 0,0 0 0 0 0,0 0 0 0 0,1 3 0 0 0,0 3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5.991"/>
    </inkml:context>
    <inkml:brush xml:id="br0">
      <inkml:brushProperty name="width" value="0.35" units="cm"/>
      <inkml:brushProperty name="height" value="0.35" units="cm"/>
      <inkml:brushProperty name="color" value="#FFFFFF"/>
    </inkml:brush>
  </inkml:definitions>
  <inkml:trace contextRef="#ctx0" brushRef="#br0">14913 4392 16383 0 0,'13'12'0'0'0,"1"3"0"0"0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6.537"/>
    </inkml:context>
    <inkml:brush xml:id="br0">
      <inkml:brushProperty name="width" value="0.35" units="cm"/>
      <inkml:brushProperty name="height" value="0.35" units="cm"/>
      <inkml:brushProperty name="color" value="#FFFFFF"/>
    </inkml:brush>
  </inkml:definitions>
  <inkml:trace contextRef="#ctx0" brushRef="#br0">18681 9704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7.527"/>
    </inkml:context>
    <inkml:brush xml:id="br0">
      <inkml:brushProperty name="width" value="0.35" units="cm"/>
      <inkml:brushProperty name="height" value="0.35" units="cm"/>
      <inkml:brushProperty name="color" value="#FFFFFF"/>
    </inkml:brush>
  </inkml:definitions>
  <inkml:trace contextRef="#ctx0" brushRef="#br0">26833 7701 16383 0 0,'-11'16'0'0'0,"-5"-5"0"0"0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1:28.189"/>
    </inkml:context>
    <inkml:brush xml:id="br0">
      <inkml:brushProperty name="width" value="0.35" units="cm"/>
      <inkml:brushProperty name="height" value="0.35" units="cm"/>
      <inkml:brushProperty name="color" value="#FFFFFF"/>
    </inkml:brush>
  </inkml:definitions>
  <inkml:trace contextRef="#ctx0" brushRef="#br0">26542 7786 16383 0 0,'-12'10'0'0'0,"-3"7"0"0"0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1"/>
    </inkml:context>
    <inkml:brush xml:id="br0">
      <inkml:brushProperty name="width" value="0.35" units="cm"/>
      <inkml:brushProperty name="height" value="0.35" units="cm"/>
      <inkml:brushProperty name="color" value="#FFFFFF"/>
    </inkml:brush>
  </inkml:definitions>
  <inkml:trace contextRef="#ctx0" brushRef="#br0">7894 2775 16383 0 0,'2'0'0'0'0,"-4"0"0"0"0,-11 0 0 0 0,-18 0 0 0 0,-20 0 0 0 0,-24 0 0 0 0,-5 0 0 0 0,-10 0 0 0 0,-7 0 0 0 0,-1 0 0 0 0,5 0 0 0 0,10 0 0 0 0,9 0 0 0 0,12 0 0 0 0,15 0 0 0 0,14 0 0 0 0,7 0 0 0 0,6 0 0 0 0,6 0 0 0 0,3 0 0 0 0,2 0 0 0 0,0 0 0 0 0,1 0 0 0 0,-1 0 0 0 0,-4 0 0 0 0,-4 0 0 0 0,-5 0 0 0 0,-3 0 0 0 0,-8 0 0 0 0,-7 0 0 0 0,-6 0 0 0 0,-6 0 0 0 0,-2 0 0 0 0,-3 0 0 0 0,-7 0 0 0 0,-1 0 0 0 0,1 0 0 0 0,0 3 0 0 0,7 3 0 0 0,4 5 0 0 0,1 2 0 0 0,4 1 0 0 0,1-1 0 0 0,3-1 0 0 0,0 0 0 0 0,3-2 0 0 0,2 0 0 0 0,3-2 0 0 0,3-3 0 0 0,2-1 0 0 0,5 0 0 0 0,4-1 0 0 0,1 0 0 0 0,3-2 0 0 0,2 0 0 0 0,2 1 0 0 0,2 1 0 0 0,0-1 0 0 0,2 0 0 0 0,0-1 0 0 0,-1-1 0 0 0,1 1 0 0 0,0-1 0 0 0,-1 0 0 0 0,-3 0 0 0 0,-1 0 0 0 0,1-1 0 0 0,-4 1 0 0 0,-2 0 0 0 0,-1 0 0 0 0,-1 0 0 0 0,-2 0 0 0 0,-2 0 0 0 0,2 0 0 0 0,-1-2 0 0 0,0-2 0 0 0,2 1 0 0 0,-1-2 0 0 0,3 0 0 0 0,3 1 0 0 0,-1-2 0 0 0,1 1 0 0 0,2 0 0 0 0,2 0 0 0 0,-2 1 0 0 0,-2 1 0 0 0,1 0 0 0 0,1 2 0 0 0,1 0 0 0 0,3 1 0 0 0,0 0 0 0 0,1 1 0 0 0,0-1 0 0 0,1 0 0 0 0,0 0 0 0 0,0 0 0 0 0,0-2 0 0 0,0 0 0 0 0,-1 0 0 0 0,1-2 0 0 0,-1 0 0 0 0,0 1 0 0 0,-3-2 0 0 0,-1 0 0 0 0,-3 1 0 0 0,0 0 0 0 0,-3-3 0 0 0,2 0 0 0 0,-2-1 0 0 0,1 1 0 0 0,2 1 0 0 0,-1 0 0 0 0,1 0 0 0 0,2 3 0 0 0,1 0 0 0 0,2-1 0 0 0,2 1 0 0 0,0 0 0 0 0,1 1 0 0 0,2 0 0 0 0,3-2 0 0 0,2-1 0 0 0,0 0 0 0 0,0 0 0 0 0,0-2 0 0 0,0 2 0 0 0,0-1 0 0 0,-1-1 0 0 0,-2-1 0 0 0,0 2 0 0 0,-2-1 0 0 0,0 2 0 0 0,-1 0 0 0 0,2-1 0 0 0,-1 0 0 0 0,1 1 0 0 0,-1 0 0 0 0,1 0 0 0 0,4 0 0 0 0,3 1 0 0 0,6 2 0 0 0,7 1 0 0 0,2 0 0 0 0,1 1 0 0 0,0 0 0 0 0,-1 0 0 0 0,-2 0 0 0 0,-1 0 0 0 0,-1 0 0 0 0,0 2 0 0 0,-2 0 0 0 0,-1 1 0 0 0,-2 1 0 0 0,0-1 0 0 0,-2 0 0 0 0,-4-3 0 0 0,-3-2 0 0 0,-4 0 0 0 0,-2-1 0 0 0,-1-1 0 0 0,-1-1 0 0 0,-1 0 0 0 0,1 1 0 0 0,1-1 0 0 0,2 1 0 0 0,1-1 0 0 0,2 0 0 0 0,2-1 0 0 0,1-1 0 0 0,2 0 0 0 0,0 0 0 0 0,0-1 0 0 0,1 1 0 0 0,0 0 0 0 0,1 4 0 0 0,2 2 0 0 0,-1 3 0 0 0,2 1 0 0 0,2 2 0 0 0,1 2 0 0 0,1 2 0 0 0,1 0 0 0 0,1 2 0 0 0,0 0 0 0 0,0-2 0 0 0,0-1 0 0 0,3-1 0 0 0,1-2 0 0 0,-1-2 0 0 0,0 0 0 0 0,-1 0 0 0 0,-1 0 0 0 0,0-2 0 0 0,-1 0 0 0 0,-1 0 0 0 0,1-1 0 0 0,-1 0 0 0 0,1 0 0 0 0,-1-1 0 0 0,1 1 0 0 0,-1 0 0 0 0,1 0 0 0 0,-1 0 0 0 0,1 0 0 0 0,0 0 0 0 0,-1 0 0 0 0,1 0 0 0 0,-1 0 0 0 0,-1 0 0 0 0,0 0 0 0 0,0 0 0 0 0,-1 0 0 0 0,0 0 0 0 0,-1 0 0 0 0,1 0 0 0 0,-1 0 0 0 0,1 0 0 0 0,0 0 0 0 0,-2-1 0 0 0,-1-3 0 0 0,-4-1 0 0 0,-1-2 0 0 0,-3-1 0 0 0,-3 1 0 0 0,-1-1 0 0 0,-2 1 0 0 0,2 0 0 0 0,-1 1 0 0 0,4 2 0 0 0,2 1 0 0 0,4 2 0 0 0,2-2 0 0 0,-3-1 0 0 0,-2 1 0 0 0,-3 1 0 0 0,0-1 0 0 0,-2-1 0 0 0,-2 2 0 0 0,0 0 0 0 0,2 1 0 0 0,4 0 0 0 0,3 1 0 0 0,3-1 0 0 0,3 2 0 0 0,1-1 0 0 0,1 0 0 0 0,0 0 0 0 0,0 0 0 0 0,1 0 0 0 0,-1 0 0 0 0,0 0 0 0 0,0 0 0 0 0,1 0 0 0 0,-1 0 0 0 0,1 0 0 0 0,0 0 0 0 0,0 0 0 0 0,1 0 0 0 0,-1 0 0 0 0,1 0 0 0 0,0 0 0 0 0,-1 0 0 0 0,0 0 0 0 0,1 0 0 0 0,-1 0 0 0 0,0 0 0 0 0,1 0 0 0 0,-1 0 0 0 0,1 0 0 0 0,0 0 0 0 0,-1 0 0 0 0,1 0 0 0 0,0 0 0 0 0,-1-2 0 0 0,1 0 0 0 0,-1 0 0 0 0,0 0 0 0 0,-2-1 0 0 0,0-1 0 0 0,1 2 0 0 0,-1 0 0 0 0,2 0 0 0 0,-1 1 0 0 0,1 1 0 0 0,0 0 0 0 0,1 0 0 0 0,-1 0 0 0 0,0 0 0 0 0,1-1 0 0 0,0-2 0 0 0,-1 1 0 0 0,1 0 0 0 0,0 1 0 0 0,-1 0 0 0 0,1 1 0 0 0,0 0 0 0 0,-1 0 0 0 0,1 0 0 0 0,-1 0 0 0 0,1 0 0 0 0,0 0 0 0 0,3 0 0 0 0,0 0 0 0 0,1 0 0 0 0,-1 0 0 0 0,-1 0 0 0 0,-1 0 0 0 0,-1 0 0 0 0,4 0 0 0 0,-1 0 0 0 0,1 0 0 0 0,-1 0 0 0 0,-2 0 0 0 0,0 0 0 0 0,0 0 0 0 0,-1 0 0 0 0,-1 0 0 0 0,1 0 0 0 0,-1 0 0 0 0,0 0 0 0 0,1 0 0 0 0,-1 0 0 0 0,1 0 0 0 0,0 0 0 0 0,-1 0 0 0 0,1 0 0 0 0,-1 0 0 0 0,0 0 0 0 0,0 0 0 0 0,-1 0 0 0 0,1 0 0 0 0,0 0 0 0 0,0 0 0 0 0,0 0 0 0 0,1 0 0 0 0,-1 0 0 0 0,0 0 0 0 0,1 0 0 0 0,-1 0 0 0 0,0 0 0 0 0,1 0 0 0 0,-1 0 0 0 0,1 0 0 0 0,0 0 0 0 0,-1 0 0 0 0,1 0 0 0 0,0 0 0 0 0,-1 0 0 0 0,1 0 0 0 0,3 0 0 0 0,1 0 0 0 0,2 0 0 0 0,2 0 0 0 0,1 0 0 0 0,3 0 0 0 0,-1 0 0 0 0,1 0 0 0 0,1 0 0 0 0,2 0 0 0 0,2 0 0 0 0,-3 0 0 0 0,0 0 0 0 0,-1 0 0 0 0,0 0 0 0 0,-1 0 0 0 0,-2 0 0 0 0,0 0 0 0 0,-1 0 0 0 0,0 2 0 0 0,3 2 0 0 0,-2-1 0 0 0,2-1 0 0 0,-3 0 0 0 0,2-1 0 0 0,-2 0 0 0 0,0-1 0 0 0,0 2 0 0 0,1 0 0 0 0,-2 1 0 0 0,1-2 0 0 0,0 0 0 0 0,-3 0 0 0 0,2 0 0 0 0,-2-1 0 0 0,-1 0 0 0 0,2 2 0 0 0,-1 1 0 0 0,-2 0 0 0 0,3 0 0 0 0,-1-1 0 0 0,-1-1 0 0 0,1 2 0 0 0,1 0 0 0 0,1 3 0 0 0,3 0 0 0 0,-1 0 0 0 0,1 0 0 0 0,2 1 0 0 0,2 0 0 0 0,-1 0 0 0 0,-1-1 0 0 0,1 1 0 0 0,1-1 0 0 0,2 1 0 0 0,-3 2 0 0 0,0-2 0 0 0,-3 1 0 0 0,0-2 0 0 0,1 1 0 0 0,-1 0 0 0 0,-3-1 0 0 0,-3 0 0 0 0,-2 0 0 0 0,-2-1 0 0 0,0-1 0 0 0,-2-1 0 0 0,0 0 0 0 0,0 0 0 0 0,0-1 0 0 0,-1 2 0 0 0,-1-1 0 0 0,0 0 0 0 0,0 1 0 0 0,1 2 0 0 0,0-1 0 0 0,-1 1 0 0 0,0 2 0 0 0,1-1 0 0 0,-2 3 0 0 0,-2 0 0 0 0,-2 0 0 0 0,-1 4 0 0 0,-1 1 0 0 0,-1 3 0 0 0,0 1 0 0 0,-5-1 0 0 0,-18 0 0 0 0,-14-2 0 0 0,-16-5 0 0 0,-22-3 0 0 0,-14-4 0 0 0,-15-2 0 0 0,-4-2 0 0 0,5 0 0 0 0,6-5 0 0 0,9-1 0 0 0,10-3 0 0 0,9 1 0 0 0,7 0 0 0 0,3 3 0 0 0,8 2 0 0 0,3 1 0 0 0,-1 1 0 0 0,0 1 0 0 0,-2 0 0 0 0,-2 4 0 0 0,2 3 0 0 0,6 3 0 0 0,1 3 0 0 0,6 2 0 0 0,4-1 0 0 0,7 0 0 0 0,10-2 0 0 0,13-4 0 0 0,17-3 0 0 0,11-3 0 0 0,11 0 0 0 0,9-2 0 0 0,7-1 0 0 0,10 0 0 0 0,10 1 0 0 0,16-1 0 0 0,24 1 0 0 0,26 0 0 0 0,30 0 0 0 0,10 0 0 0 0,7 0 0 0 0,3 0 0 0 0,-7 0 0 0 0,-11 0 0 0 0,-20 0 0 0 0,-25 0 0 0 0,-28 0 0 0 0,-26 0 0 0 0,-23 0 0 0 0,-18-2 0 0 0,-11-1 0 0 0,-8 1 0 0 0,-8 0 0 0 0,-27 1 0 0 0,-25 0 0 0 0,-20-3 0 0 0,-12-5 0 0 0,-17-2 0 0 0,-6-1 0 0 0,-8-5 0 0 0,0 2 0 0 0,3-2 0 0 0,5 3 0 0 0,5 0 0 0 0,3 2 0 0 0,4 0 0 0 0,1 1 0 0 0,-6 2 0 0 0,-9 4 0 0 0,-10 2 0 0 0,-7 2 0 0 0,-6 0 0 0 0,-2 1 0 0 0,4-3 0 0 0,1-2 0 0 0,14 1 0 0 0,15 0 0 0 0,16 2 0 0 0,16-2 0 0 0,14-1 0 0 0,15 2 0 0 0,8 0 0 0 0,7 0 0 0 0,6-1 0 0 0,4 0 0 0 0,1-1 0 0 0,2 0 0 0 0,-3 1 0 0 0,-2 0 0 0 0,-3 2 0 0 0,0 0 0 0 0,-3 1 0 0 0,1 1 0 0 0,-2 0 0 0 0,-3 0 0 0 0,2 0 0 0 0,-1 0 0 0 0,2 1 0 0 0,2-1 0 0 0,0 0 0 0 0,1 0 0 0 0,2 0 0 0 0,2 0 0 0 0,1-2 0 0 0,1 0 0 0 0,1-1 0 0 0,3 0 0 0 0,0-1 0 0 0,0 1 0 0 0,-1-1 0 0 0,-3 0 0 0 0,-2 0 0 0 0,-1 2 0 0 0,2 1 0 0 0,0 0 0 0 0,0 1 0 0 0,2 0 0 0 0,-1 0 0 0 0,2 0 0 0 0,-1 0 0 0 0,0 0 0 0 0,1 1 0 0 0,-4-1 0 0 0,-1 0 0 0 0,-3 0 0 0 0,0 0 0 0 0,-2 0 0 0 0,0 0 0 0 0,-1 0 0 0 0,1 0 0 0 0,2 0 0 0 0,-1 0 0 0 0,1 0 0 0 0,2 0 0 0 0,1 0 0 0 0,3 0 0 0 0,0 0 0 0 0,1 0 0 0 0,0 0 0 0 0,1 0 0 0 0,0 0 0 0 0,0 0 0 0 0,1 1 0 0 0,1 3 0 0 0,2 2 0 0 0,2 1 0 0 0,1 2 0 0 0,2 1 0 0 0,-2-3 0 0 0,1 1 0 0 0,0 1 0 0 0,0-1 0 0 0,1 1 0 0 0,1 0 0 0 0,-1 0 0 0 0,1 0 0 0 0,0 0 0 0 0,1-1 0 0 0,-1-2 0 0 0,0-12 0 0 0,0-5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22:20.452"/>
    </inkml:context>
    <inkml:brush xml:id="br0">
      <inkml:brushProperty name="width" value="0.35" units="cm"/>
      <inkml:brushProperty name="height" value="0.35" units="cm"/>
      <inkml:brushProperty name="color" value="#FFFFFF"/>
    </inkml:brush>
  </inkml:definitions>
  <inkml:trace contextRef="#ctx0" brushRef="#br0">5328 3901 16383 0 0,'13'0'0'0'0,"1"0"0"0"0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8.175"/>
    </inkml:context>
    <inkml:brush xml:id="br0">
      <inkml:brushProperty name="width" value="0.35" units="cm"/>
      <inkml:brushProperty name="height" value="0.35" units="cm"/>
      <inkml:brushProperty name="color" value="#FFFFFF"/>
    </inkml:brush>
  </inkml:definitions>
  <inkml:trace contextRef="#ctx0" brushRef="#br0">11386 6695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9.266"/>
    </inkml:context>
    <inkml:brush xml:id="br0">
      <inkml:brushProperty name="width" value="0.35" units="cm"/>
      <inkml:brushProperty name="height" value="0.35" units="cm"/>
      <inkml:brushProperty name="color" value="#FFFFFF"/>
    </inkml:brush>
  </inkml:definitions>
  <inkml:trace contextRef="#ctx0" brushRef="#br0">12782 2927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09.898"/>
    </inkml:context>
    <inkml:brush xml:id="br0">
      <inkml:brushProperty name="width" value="0.35" units="cm"/>
      <inkml:brushProperty name="height" value="0.35" units="cm"/>
      <inkml:brushProperty name="color" value="#FFFFFF"/>
    </inkml:brush>
  </inkml:definitions>
  <inkml:trace contextRef="#ctx0" brushRef="#br0">11319 3909 16383 0 0,'0'13'0'0'0,"0"1"0"0"0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10.472"/>
    </inkml:context>
    <inkml:brush xml:id="br0">
      <inkml:brushProperty name="width" value="0.35" units="cm"/>
      <inkml:brushProperty name="height" value="0.35" units="cm"/>
      <inkml:brushProperty name="color" value="#FFFFFF"/>
    </inkml:brush>
  </inkml:definitions>
  <inkml:trace contextRef="#ctx0" brushRef="#br0">8999 4052 16383 0 0,'0'12'0'0'0,"0"3"0"0"0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1:11.008"/>
    </inkml:context>
    <inkml:brush xml:id="br0">
      <inkml:brushProperty name="width" value="0.35" units="cm"/>
      <inkml:brushProperty name="height" value="0.35" units="cm"/>
      <inkml:brushProperty name="color" value="#FFFFFF"/>
    </inkml:brush>
  </inkml:definitions>
  <inkml:trace contextRef="#ctx0" brushRef="#br0">8188 4468 16383 0 0,'0'13'0'0'0,"0"1"0"0"0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2T09:13:00.144"/>
    </inkml:context>
    <inkml:brush xml:id="br0">
      <inkml:brushProperty name="width" value="0.35" units="cm"/>
      <inkml:brushProperty name="height" value="0.35" units="cm"/>
      <inkml:brushProperty name="color" value="#FFFFFF"/>
    </inkml:brush>
  </inkml:definitions>
  <inkml:trace contextRef="#ctx0" brushRef="#br0">14266 3915 16383 0 0,'0'1'0'0'0,"-7"1"0"0"0,-33 0 0 0 0,-41 0 0 0 0,-46-1 0 0 0,-46-1 0 0 0,1 1 0 0 0,-1-1 0 0 0,8 0 0 0 0,13 0 0 0 0,18 0 0 0 0,30-1 0 0 0,26 1 0 0 0,26 2 0 0 0,29 2 0 0 0,25 3 0 0 0,18 3 0 0 0,19 3 0 0 0,9 2 0 0 0,4-2 0 0 0,5 0 0 0 0,6-2 0 0 0,21 2 0 0 0,29 3 0 0 0,64 5 0 0 0,74 6 0 0 0,81 6 0 0 0,73 5 0 0 0,-3 0 0 0 0,-13-1 0 0 0,-18 0 0 0 0,-43-2 0 0 0,-55-3 0 0 0,-68-4 0 0 0,-62-8 0 0 0,-52-6 0 0 0,-50-6 0 0 0,-43-5 0 0 0,-51-2 0 0 0,-105-2 0 0 0,-81 0 0 0 0,-89 0 0 0 0,-94 0 0 0 0,-64 0 0 0 0,-37 0 0 0 0,29-5 0 0 0,-53-10 0 0 0,46-7 0 0 0,38-7 0 0 0,55-2 0 0 0,67-2 0 0 0,70 3 0 0 0,61 1 0 0 0,60 4 0 0 0,49 6 0 0 0,39 5 0 0 0,26 5 0 0 0,21 2 0 0 0,17 3 0 0 0,19 2 0 0 0,13 1 0 0 0,14 2 0 0 0,12 0 0 0 0,8 0 0 0 0,11 1 0 0 0,16-1 0 0 0,11 0 0 0 0,17 1 0 0 0,9-1 0 0 0,-6 0 0 0 0,-3 0 0 0 0,-10 0 0 0 0,-17 0 0 0 0,-19 0 0 0 0,-16 0 0 0 0,-16 0 0 0 0,-13 0 0 0 0,-4 0 0 0 0,-7 0 0 0 0,2 0 0 0 0,-2 0 0 0 0,-1 0 0 0 0,1 0 0 0 0,2 0 0 0 0,-3 0 0 0 0,-2 0 0 0 0,-1 0 0 0 0,-3-1 0 0 0,-18-1 0 0 0,-28 0 0 0 0,-29 1 0 0 0,-47 0 0 0 0,-46 1 0 0 0,-68-7 0 0 0,-84-2 0 0 0,-61 0 0 0 0,-56-5 0 0 0,2-1 0 0 0,17 3 0 0 0,22-3 0 0 0,46 1 0 0 0,49 3 0 0 0,61 1 0 0 0,56 1 0 0 0,54 2 0 0 0,46 3 0 0 0,37 2 0 0 0,37 1 0 0 0,25 1 0 0 0,19 0 0 0 0,16 1 0 0 0,37-1 0 0 0,58 0 0 0 0,72 1 0 0 0,68-1 0 0 0,53 0 0 0 0,10 0 0 0 0,-3 0 0 0 0,-6 0 0 0 0,-21 0 0 0 0,-37 0 0 0 0,-48 0 0 0 0,-53 0 0 0 0,-54 0 0 0 0,-47 0 0 0 0,-38 0 0 0 0,-25 0 0 0 0,-16 0 0 0 0,-8 0 0 0 0,-6 0 0 0 0,-10 0 0 0 0,-16 0 0 0 0,-16 0 0 0 0,-22 0 0 0 0,-42 5 0 0 0,-44 2 0 0 0,-40 5 0 0 0,-57 7 0 0 0,-43 6 0 0 0,-42 6 0 0 0,6 2 0 0 0,3 1 0 0 0,-1 7 0 0 0,15 1 0 0 0,18 0 0 0 0,27-8 0 0 0,38-10 0 0 0,45-9 0 0 0,46-6 0 0 0,41-6 0 0 0,31-3 0 0 0,27-1 0 0 0,15-1 0 0 0,10 0 0 0 0,7 2 0 0 0,4 2 0 0 0,4 3 0 0 0,15 3 0 0 0,9 1 0 0 0,14 2 0 0 0,13-1 0 0 0,9 1 0 0 0,14-2 0 0 0,36-2 0 0 0,28-2 0 0 0,12-2 0 0 0,10-1 0 0 0,6-2 0 0 0,5 0 0 0 0,-7-1 0 0 0,-17 1 0 0 0,-17 0 0 0 0,-23-1 0 0 0,-18 1 0 0 0,-17 0 0 0 0,-16 0 0 0 0,-15 0 0 0 0,-15 0 0 0 0,-3 0 0 0 0,-5 0 0 0 0,-4 0 0 0 0,-2 0 0 0 0,-6-2 0 0 0,-2-2 0 0 0,-12-1 0 0 0,-10-4 0 0 0,-25 1 0 0 0,-17-2 0 0 0,-42-5 0 0 0,-45 1 0 0 0,-55 2 0 0 0,-81-3 0 0 0,-65-7 0 0 0,-42-6 0 0 0,-47-5 0 0 0,-35-5 0 0 0,-10-9 0 0 0,47 3 0 0 0,40 3 0 0 0,46 4 0 0 0,38 8 0 0 0,52 8 0 0 0,56 6 0 0 0,56 2 0 0 0,48 3 0 0 0,41 2 0 0 0,26 1 0 0 0,20-1 0 0 0,13 2 0 0 0,11 2 0 0 0,12 1 0 0 0,5 2 0 0 0,13 0 0 0 0,1 1 0 0 0,17 1 0 0 0,25-1 0 0 0,41 0 0 0 0,40 0 0 0 0,47 1 0 0 0,56-1 0 0 0,53 0 0 0 0,41 0 0 0 0,-9 0 0 0 0,-13 0 0 0 0,-9 0 0 0 0,-19 0 0 0 0,-22 0 0 0 0,-40 0 0 0 0,-44 0 0 0 0,-50 0 0 0 0,-47 0 0 0 0,-34 0 0 0 0,-31 0 0 0 0,-20 0 0 0 0,-24 0 0 0 0,-25 0 0 0 0,-39 0 0 0 0,-66 0 0 0 0,-53 0 0 0 0,-52 0 0 0 0,-42 0 0 0 0,-4 0 0 0 0,-12 0 0 0 0,-13 0 0 0 0,5 0 0 0 0,11 0 0 0 0,22 0 0 0 0,25 0 0 0 0,24 0 0 0 0,35 0 0 0 0,36 0 0 0 0,39 0 0 0 0,31 0 0 0 0,25 0 0 0 0,23 0 0 0 0,18 0 0 0 0,22 0 0 0 0,24 0 0 0 0,15 0 0 0 0,7 0 0 0 0,-1 0 0 0 0,2 0 0 0 0,-2 0 0 0 0,-6 0 0 0 0,2 0 0 0 0,-3 0 0 0 0,3 3 0 0 0,12 1 0 0 0,14 4 0 0 0,16 1 0 0 0,10 2 0 0 0,9-1 0 0 0,-6 2 0 0 0,-6-2 0 0 0,-9-2 0 0 0,-19-1 0 0 0,-16-2 0 0 0,-15 1 0 0 0,-16 0 0 0 0,-13 1 0 0 0,-22-1 0 0 0,-31 3 0 0 0,-21-1 0 0 0,-23 3 0 0 0,-18 2 0 0 0,-22 1 0 0 0,-13 0 0 0 0,-2-1 0 0 0,0 0 0 0 0,3-1 0 0 0,2 0 0 0 0,12-1 0 0 0,18-3 0 0 0,15-2 0 0 0,17-3 0 0 0,17-2 0 0 0,11 0 0 0 0,12-2 0 0 0,4 1 0 0 0,3-2 0 0 0,2-6 0 0 0,5-3 0 0 0,0 0 0 0 0,5 0 0 0 0,1 0 0 0 0,3 2 0 0 0,9 3 0 0 0,10 2 0 0 0,17 2 0 0 0,31 5 0 0 0,49 8 0 0 0,47 8 0 0 0,67 6 0 0 0,66 7 0 0 0,25 2 0 0 0,15 1 0 0 0,-7 1 0 0 0,-29-2 0 0 0,-34-6 0 0 0,-48-5 0 0 0,-49-7 0 0 0,-48-5 0 0 0,-43-5 0 0 0,-31-4 0 0 0,-24-2 0 0 0,-36 0 0 0 0,-28-2 0 0 0,-35 1 0 0 0,-48 0 0 0 0,-56 0 0 0 0,-51 1 0 0 0,-59-7 0 0 0,-47-9 0 0 0,3-1 0 0 0,3-4 0 0 0,4 1 0 0 0,29 0 0 0 0,23 4 0 0 0,39 3 0 0 0,47 2 0 0 0,50 2 0 0 0,43 3 0 0 0,38 1 0 0 0,24 1 0 0 0,21-1 0 0 0,12-1 0 0 0,9-1 0 0 0,4 2 0 0 0,8 0 0 0 0,8 2 0 0 0,13 1 0 0 0,8 1 0 0 0,7 1 0 0 0,9-3 0 0 0,7-1 0 0 0,12-4 0 0 0,13 0 0 0 0,13-3 0 0 0,6-4 0 0 0,8-2 0 0 0,3-3 0 0 0,-7-1 0 0 0,-10 0 0 0 0,-16 3 0 0 0,-16 3 0 0 0,-20 1 0 0 0,-14 4 0 0 0,-13 1 0 0 0,-7 3 0 0 0,-8 0 0 0 0,-6-1 0 0 0,-10 0 0 0 0,-18 1 0 0 0,-18 1 0 0 0,-22 1 0 0 0,-12 2 0 0 0,-16 1 0 0 0,-12 1 0 0 0,-18 0 0 0 0,-20 0 0 0 0,-17 1 0 0 0,-9-6 0 0 0,0-1 0 0 0,-1-4 0 0 0,0-5 0 0 0,4-8 0 0 0,21-3 0 0 0,26 0 0 0 0,27 0 0 0 0,25 2 0 0 0,22 4 0 0 0,19 3 0 0 0,14 2 0 0 0,7 3 0 0 0,4 1 0 0 0,3 1 0 0 0,6-1 0 0 0,2 3 0 0 0,7 2 0 0 0,7 2 0 0 0,4 2 0 0 0,2 2 0 0 0,0-1 0 0 0,3 2 0 0 0,0-1 0 0 0,-3 1 0 0 0,1-1 0 0 0,1 0 0 0 0,1 0 0 0 0,1 1 0 0 0,-2-1 0 0 0,-1 0 0 0 0,0 0 0 0 0,1 0 0 0 0,0 0 0 0 0,-4 0 0 0 0,3 0 0 0 0,-2 0 0 0 0,-1 0 0 0 0,2 0 0 0 0,8 0 0 0 0,4 0 0 0 0,8 0 0 0 0,0 0 0 0 0,5 0 0 0 0,0 0 0 0 0,-4 0 0 0 0,-4 0 0 0 0,-4 0 0 0 0,-8 0 0 0 0,-6 0 0 0 0,-7 0 0 0 0,-4 0 0 0 0,-6 0 0 0 0,1 0 0 0 0,-3 0 0 0 0,-4 0 0 0 0,-5 0 0 0 0,-7 0 0 0 0,-10 0 0 0 0,-7 0 0 0 0,-8 0 0 0 0,-6 0 0 0 0,-9 0 0 0 0,-3 0 0 0 0,-2 0 0 0 0,2 0 0 0 0,2 0 0 0 0,5 0 0 0 0,4 0 0 0 0,6 0 0 0 0,4 0 0 0 0,6 0 0 0 0,9 0 0 0 0,19 0 0 0 0,14 0 0 0 0,18 0 0 0 0,21 0 0 0 0,13 0 0 0 0,15 0 0 0 0,6 0 0 0 0,6 0 0 0 0,6 0 0 0 0,6 0 0 0 0,-3 0 0 0 0,-8 0 0 0 0,-9 0 0 0 0,-6 0 0 0 0,-8 0 0 0 0,-2 0 0 0 0,-2 0 0 0 0,-2 0 0 0 0,8 0 0 0 0,2 0 0 0 0,0 0 0 0 0,-1 0 0 0 0,-2 0 0 0 0,-9 0 0 0 0,-8 0 0 0 0,-14 0 0 0 0,-8 0 0 0 0,-8 0 0 0 0,-7 0 0 0 0,-8 0 0 0 0,-5 0 0 0 0,-1 0 0 0 0,-2 0 0 0 0,0 0 0 0 0,1 0 0 0 0,1 0 0 0 0,0 0 0 0 0,1 0 0 0 0,0 0 0 0 0,1 0 0 0 0,-2 0 0 0 0,0 0 0 0 0,-2 0 0 0 0,4 0 0 0 0,-1 0 0 0 0,4 0 0 0 0,12 0 0 0 0,8 0 0 0 0,11 0 0 0 0,3 0 0 0 0,1 0 0 0 0,2 0 0 0 0,0 0 0 0 0,-3 0 0 0 0,-3 0 0 0 0,2 0 0 0 0,1 0 0 0 0,-4 0 0 0 0,-1 0 0 0 0,3 0 0 0 0,0 0 0 0 0,5 0 0 0 0,-1 0 0 0 0,4 0 0 0 0,-2 0 0 0 0,-2 0 0 0 0,-5 0 0 0 0,-3 0 0 0 0,-4 0 0 0 0,-1-3 0 0 0,0 0 0 0 0,-6-1 0 0 0,-6 2 0 0 0,-5 0 0 0 0,-3 1 0 0 0,-4 0 0 0 0,-3 1 0 0 0,0 0 0 0 0,0 0 0 0 0,1 0 0 0 0,-1 0 0 0 0,0 1 0 0 0,1-1 0 0 0,0 0 0 0 0,-1 0 0 0 0,2 0 0 0 0,0 0 0 0 0,-2 0 0 0 0,2 0 0 0 0,-1 0 0 0 0,-1 0 0 0 0,2 0 0 0 0,0 0 0 0 0,-2 0 0 0 0,2 0 0 0 0,-1 0 0 0 0,-1 0 0 0 0,2 0 0 0 0,-2 0 0 0 0,2 0 0 0 0,4 0 0 0 0,0 0 0 0 0,5 0 0 0 0,4 0 0 0 0,4 0 0 0 0,11 0 0 0 0,8 0 0 0 0,18 0 0 0 0,10 0 0 0 0,10 0 0 0 0,13 0 0 0 0,18 4 0 0 0,10 10 0 0 0,12 7 0 0 0,13 8 0 0 0,0 4 0 0 0,-4 4 0 0 0,-16-1 0 0 0,-12-3 0 0 0,-18-2 0 0 0,-14-3 0 0 0,-22-5 0 0 0,-15-3 0 0 0,-14-4 0 0 0,-12-2 0 0 0,-8-3 0 0 0,-6 0 0 0 0,-2-1 0 0 0,0 0 0 0 0,-4 0 0 0 0,-1 0 0 0 0,-3-1 0 0 0,-3 1 0 0 0,1 1 0 0 0,-2-1 0 0 0,-2 0 0 0 0,-4 4 0 0 0,-10 2 0 0 0,-10 0 0 0 0,-4 3 0 0 0,-6 1 0 0 0,-2-1 0 0 0,-4-2 0 0 0,1 0 0 0 0,1-1 0 0 0,-1 0 0 0 0,5-4 0 0 0,6-3 0 0 0,2-1 0 0 0,3-2 0 0 0,2-2 0 0 0,5-1 0 0 0,0-2 0 0 0,4 0 0 0 0,0-1 0 0 0,1-1 0 0 0,0 1 0 0 0,0 0 0 0 0,-1-1 0 0 0,2 3 0 0 0,2 0 0 0 0,-1 1 0 0 0,-1 0 0 0 0,1 0 0 0 0,2 2 0 0 0,-1-1 0 0 0,0 0 0 0 0,-2-2 0 0 0,2 0 0 0 0,-4-1 0 0 0,2-1 0 0 0,-1 0 0 0 0,0 0 0 0 0,0 0 0 0 0,-1 0 0 0 0,5-1 0 0 0,5 1 0 0 0,7 0 0 0 0,1 2 0 0 0,0 2 0 0 0,0 3 0 0 0,1-1 0 0 0,0 0 0 0 0,3-2 0 0 0,2-2 0 0 0,0 0 0 0 0,2-2 0 0 0,0 0 0 0 0,0 0 0 0 0,0 0 0 0 0,-1 3 0 0 0,-3 10 0 0 0,-3 8 0 0 0,-2 10 0 0 0,-6 5 0 0 0,-5 2 0 0 0,-3-5 0 0 0,-3-3 0 0 0,-1-4 0 0 0,4-8 0 0 0,4-9 0 0 0,1-7 0 0 0,4-7 0 0 0,2-7 0 0 0,0-6 0 0 0,0-6 0 0 0,0-3 0 0 0,1-7 0 0 0,-1-7 0 0 0,4-2 0 0 0,5-3 0 0 0,4-3 0 0 0,6 1 0 0 0,-3 0 0 0 0,1 3 0 0 0,-1 3 0 0 0,1 5 0 0 0,2 3 0 0 0,-3 6 0 0 0,-1 2 0 0 0,-1 4 0 0 0,-1 4 0 0 0,2 5 0 0 0,-2 3 0 0 0,2 3 0 0 0,2 0 0 0 0,3 2 0 0 0,4 1 0 0 0,11 2 0 0 0,11-3 0 0 0,11 0 0 0 0,17-3 0 0 0,15 0 0 0 0,24-4 0 0 0,13 1 0 0 0,-2-1 0 0 0,-10 1 0 0 0,-12 0 0 0 0,-15 1 0 0 0,-17 0 0 0 0,-18 2 0 0 0,-15 2 0 0 0,-12 0 0 0 0,-6 2 0 0 0,-6 1 0 0 0,-2 1 0 0 0,-1 0 0 0 0,1 2 0 0 0,0 0 0 0 0,-1-2 0 0 0,0 0 0 0 0,-1 0 0 0 0,3-1 0 0 0,0-1 0 0 0,-2-1 0 0 0,1 1 0 0 0,0 0 0 0 0,-1-1 0 0 0,-3 0 0 0 0,-3-2 0 0 0,-1-2 0 0 0,-2 0 0 0 0,-1-2 0 0 0,0 1 0 0 0,0-1 0 0 0,-8-1 0 0 0,-8 0 0 0 0,-8 1 0 0 0,-6 2 0 0 0,-13 4 0 0 0,-3 2 0 0 0,-9 1 0 0 0,1 2 0 0 0,-6 0 0 0 0,-4 1 0 0 0,3-1 0 0 0,4 1 0 0 0,5-1 0 0 0,6 0 0 0 0,6 0 0 0 0,9 1 0 0 0,11-1 0 0 0,12 0 0 0 0,14 0 0 0 0,7-1 0 0 0,8 1 0 0 0,15 0 0 0 0,7 0 0 0 0,8 0 0 0 0,9 0 0 0 0,7 0 0 0 0,4 0 0 0 0,-3 0 0 0 0,0 0 0 0 0,-5 0 0 0 0,-7 3 0 0 0,-7 3 0 0 0,-7 2 0 0 0,-7 3 0 0 0,-4 0 0 0 0,-3 2 0 0 0,1 1 0 0 0,3 0 0 0 0,1 1 0 0 0,4 0 0 0 0,0 0 0 0 0,2 0 0 0 0,-1-1 0 0 0,-2 0 0 0 0,-6 0 0 0 0,-1-4 0 0 0,-4-1 0 0 0,-2-2 0 0 0,-8-1 0 0 0,-4 0 0 0 0,-4 0 0 0 0,-5 1 0 0 0,-3 1 0 0 0,-4 0 0 0 0,-3 1 0 0 0,-4 1 0 0 0,1-1 0 0 0,5-1 0 0 0,4-2 0 0 0,10-3 0 0 0,11-1 0 0 0,7-1 0 0 0,13-1 0 0 0,21-4 0 0 0,11-1 0 0 0,17-1 0 0 0,4-1 0 0 0,7 0 0 0 0,7 1 0 0 0,-1-2 0 0 0,-5 1 0 0 0,-8-2 0 0 0,-13-1 0 0 0,-12 0 0 0 0,-16-3 0 0 0,-8-1 0 0 0,-11-1 0 0 0,-7 1 0 0 0,-6 0 0 0 0,-3 2 0 0 0,-3 0 0 0 0,-1 1 0 0 0,0 0 0 0 0,1 2 0 0 0,0 1 0 0 0,1 2 0 0 0,-1 1 0 0 0,0 1 0 0 0,2 0 0 0 0,-2 1 0 0 0,2 1 0 0 0,-2 1 0 0 0,0 1 0 0 0,0 0 0 0 0,-3-2 0 0 0,-2-1 0 0 0,-3-2 0 0 0,-4-3 0 0 0,1 0 0 0 0,-2-2 0 0 0,0 0 0 0 0,-2 0 0 0 0,-4 1 0 0 0,-6 0 0 0 0,-3 3 0 0 0,1 1 0 0 0,-2 2 0 0 0,1 1 0 0 0,0 2 0 0 0,5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58055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40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1472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customXml" Target="../ink/ink11.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3.png"/><Relationship Id="rId3" Type="http://schemas.openxmlformats.org/officeDocument/2006/relationships/image" Target="../media/image35.png"/><Relationship Id="rId12" Type="http://schemas.openxmlformats.org/officeDocument/2006/relationships/image" Target="../media/image12.png"/><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customXml" Target="../ink/ink14.xml"/><Relationship Id="rId11" Type="http://schemas.openxmlformats.org/officeDocument/2006/relationships/image" Target="../media/image11.png"/><Relationship Id="rId5" Type="http://schemas.openxmlformats.org/officeDocument/2006/relationships/image" Target="../media/image200.png"/><Relationship Id="rId10" Type="http://schemas.openxmlformats.org/officeDocument/2006/relationships/image" Target="../media/image38.png"/><Relationship Id="rId4" Type="http://schemas.openxmlformats.org/officeDocument/2006/relationships/customXml" Target="../ink/ink13.xml"/><Relationship Id="rId9" Type="http://schemas.openxmlformats.org/officeDocument/2006/relationships/customXml" Target="../ink/ink15.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customXml" Target="../ink/ink18.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200.png"/><Relationship Id="rId4" Type="http://schemas.openxmlformats.org/officeDocument/2006/relationships/customXml" Target="../ink/ink17.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3" Type="http://schemas.openxmlformats.org/officeDocument/2006/relationships/image" Target="../media/image200.png"/><Relationship Id="rId7" Type="http://schemas.openxmlformats.org/officeDocument/2006/relationships/image" Target="../media/image30.png"/><Relationship Id="rId12" Type="http://schemas.openxmlformats.org/officeDocument/2006/relationships/image" Target="../media/image43.png"/><Relationship Id="rId2" Type="http://schemas.openxmlformats.org/officeDocument/2006/relationships/customXml" Target="../ink/ink19.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customXml" Target="../ink/ink22.xml"/><Relationship Id="rId11" Type="http://schemas.openxmlformats.org/officeDocument/2006/relationships/customXml" Target="../ink/ink25.xml"/><Relationship Id="rId5" Type="http://schemas.openxmlformats.org/officeDocument/2006/relationships/customXml" Target="../ink/ink21.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customXml" Target="../ink/ink20.xml"/><Relationship Id="rId9" Type="http://schemas.openxmlformats.org/officeDocument/2006/relationships/customXml" Target="../ink/ink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customXml" Target="../ink/ink34.xml"/><Relationship Id="rId3" Type="http://schemas.openxmlformats.org/officeDocument/2006/relationships/image" Target="../media/image200.png"/><Relationship Id="rId7" Type="http://schemas.openxmlformats.org/officeDocument/2006/relationships/image" Target="../media/image30.png"/><Relationship Id="rId12" Type="http://schemas.openxmlformats.org/officeDocument/2006/relationships/image" Target="../media/image43.png"/><Relationship Id="rId2" Type="http://schemas.openxmlformats.org/officeDocument/2006/relationships/customXml" Target="../ink/ink27.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customXml" Target="../ink/ink30.xml"/><Relationship Id="rId11" Type="http://schemas.openxmlformats.org/officeDocument/2006/relationships/customXml" Target="../ink/ink33.xml"/><Relationship Id="rId5" Type="http://schemas.openxmlformats.org/officeDocument/2006/relationships/customXml" Target="../ink/ink29.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customXml" Target="../ink/ink28.xml"/><Relationship Id="rId9" Type="http://schemas.openxmlformats.org/officeDocument/2006/relationships/customXml" Target="../ink/ink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0.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10.png"/><Relationship Id="rId4" Type="http://schemas.openxmlformats.org/officeDocument/2006/relationships/customXml" Target="../ink/ink2.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0.png"/><Relationship Id="rId7" Type="http://schemas.openxmlformats.org/officeDocument/2006/relationships/customXml" Target="../ink/ink7.xml"/><Relationship Id="rId12" Type="http://schemas.openxmlformats.org/officeDocument/2006/relationships/customXml" Target="../ink/ink9.xml"/><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210.png"/><Relationship Id="rId11" Type="http://schemas.openxmlformats.org/officeDocument/2006/relationships/image" Target="../media/image7.png"/><Relationship Id="rId5" Type="http://schemas.openxmlformats.org/officeDocument/2006/relationships/customXml" Target="../ink/ink6.xml"/><Relationship Id="rId10"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customXml" Target="../ink/ink8.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
          <p:cNvSpPr txBox="1"/>
          <p:nvPr/>
        </p:nvSpPr>
        <p:spPr>
          <a:xfrm>
            <a:off x="457200" y="-882314"/>
            <a:ext cx="8470900" cy="4453466"/>
          </a:xfrm>
          <a:prstGeom prst="rect">
            <a:avLst/>
          </a:prstGeom>
          <a:noFill/>
          <a:ln>
            <a:noFill/>
          </a:ln>
        </p:spPr>
        <p:txBody>
          <a:bodyPr spcFirstLastPara="1" wrap="square" lIns="91425" tIns="33100" rIns="91425" bIns="45700" anchor="ctr" anchorCtr="0">
            <a:noAutofit/>
          </a:bodyPr>
          <a:lstStyle/>
          <a:p>
            <a:pPr algn="ctr">
              <a:lnSpc>
                <a:spcPts val="5200"/>
              </a:lnSpc>
            </a:pPr>
            <a:r>
              <a:rPr lang="en-US" sz="3800" b="1" spc="-320" dirty="0" smtClean="0">
                <a:latin typeface="Times New Roman" panose="02020603050405020304" pitchFamily="18" charset="0"/>
                <a:cs typeface="Times New Roman" panose="02020603050405020304" pitchFamily="18" charset="0"/>
              </a:rPr>
              <a:t>FULLSTACK</a:t>
            </a:r>
            <a:r>
              <a:rPr lang="en-US" sz="3800" b="1" spc="-320" dirty="0" smtClean="0">
                <a:solidFill>
                  <a:srgbClr val="000000"/>
                </a:solidFill>
                <a:latin typeface="Times New Roman" panose="02020603050405020304" pitchFamily="18" charset="0"/>
                <a:cs typeface="Times New Roman" panose="02020603050405020304" pitchFamily="18" charset="0"/>
              </a:rPr>
              <a:t>  </a:t>
            </a:r>
            <a:r>
              <a:rPr lang="en-US" sz="3800" b="1" spc="-320" dirty="0">
                <a:solidFill>
                  <a:schemeClr val="tx1">
                    <a:lumMod val="95000"/>
                    <a:lumOff val="5000"/>
                  </a:schemeClr>
                </a:solidFill>
                <a:latin typeface="Times New Roman" panose="02020603050405020304" pitchFamily="18" charset="0"/>
                <a:cs typeface="Times New Roman" panose="02020603050405020304" pitchFamily="18" charset="0"/>
              </a:rPr>
              <a:t>ENGINEERING </a:t>
            </a:r>
            <a:r>
              <a:rPr lang="en-US" sz="3800" b="1" spc="-320" dirty="0">
                <a:solidFill>
                  <a:srgbClr val="000000"/>
                </a:solidFill>
                <a:latin typeface="Times New Roman" panose="02020603050405020304" pitchFamily="18" charset="0"/>
                <a:cs typeface="Times New Roman" panose="02020603050405020304" pitchFamily="18" charset="0"/>
              </a:rPr>
              <a:t> PROJECT</a:t>
            </a:r>
          </a:p>
        </p:txBody>
      </p:sp>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 name="TextBox 3">
            <a:extLst>
              <a:ext uri="{FF2B5EF4-FFF2-40B4-BE49-F238E27FC236}">
                <a16:creationId xmlns:a16="http://schemas.microsoft.com/office/drawing/2014/main" xmlns="" id="{AFF7C3DF-EC3C-597A-2475-128405DF6610}"/>
              </a:ext>
            </a:extLst>
          </p:cNvPr>
          <p:cNvSpPr txBox="1"/>
          <p:nvPr/>
        </p:nvSpPr>
        <p:spPr>
          <a:xfrm>
            <a:off x="1770478" y="2159375"/>
            <a:ext cx="6044255" cy="1334276"/>
          </a:xfrm>
          <a:prstGeom prst="rect">
            <a:avLst/>
          </a:prstGeom>
          <a:noFill/>
        </p:spPr>
        <p:txBody>
          <a:bodyPr wrap="square" lIns="91440" tIns="45720" rIns="91440" bIns="45720" anchor="t">
            <a:spAutoFit/>
          </a:bodyPr>
          <a:lstStyle/>
          <a:p>
            <a:pPr algn="ctr">
              <a:lnSpc>
                <a:spcPts val="3328"/>
              </a:lnSpc>
            </a:pPr>
            <a:r>
              <a:rPr lang="en-US" sz="2600" spc="-150" dirty="0">
                <a:solidFill>
                  <a:srgbClr val="CC7521"/>
                </a:solidFill>
                <a:latin typeface="Times New Roman"/>
                <a:cs typeface="Times New Roman"/>
              </a:rPr>
              <a:t>Tour Booking Application     </a:t>
            </a:r>
            <a:endParaRPr lang="en-US" sz="2600" spc="-150" dirty="0">
              <a:latin typeface="Times New Roman"/>
              <a:cs typeface="Times New Roman"/>
            </a:endParaRPr>
          </a:p>
          <a:p>
            <a:pPr algn="ctr">
              <a:lnSpc>
                <a:spcPts val="3328"/>
              </a:lnSpc>
            </a:pPr>
            <a:endParaRPr lang="en-US" sz="2600" spc="-150" dirty="0">
              <a:solidFill>
                <a:srgbClr val="CC7521"/>
              </a:solidFill>
              <a:latin typeface="Times New Roman" panose="02020603050405020304" pitchFamily="18" charset="0"/>
              <a:cs typeface="Times New Roman" panose="02020603050405020304" pitchFamily="18" charset="0"/>
            </a:endParaRPr>
          </a:p>
          <a:p>
            <a:pPr algn="ctr">
              <a:lnSpc>
                <a:spcPts val="3328"/>
              </a:lnSpc>
            </a:pPr>
            <a:r>
              <a:rPr lang="en-US" sz="2600" spc="-150" dirty="0">
                <a:solidFill>
                  <a:srgbClr val="CC7521"/>
                </a:solidFill>
                <a:latin typeface="Times New Roman" panose="02020603050405020304" pitchFamily="18" charset="0"/>
                <a:cs typeface="Times New Roman" panose="02020603050405020304" pitchFamily="18" charset="0"/>
              </a:rPr>
              <a:t>T</a:t>
            </a:r>
            <a:r>
              <a:rPr lang="en-US" sz="2600" spc="-150" dirty="0">
                <a:solidFill>
                  <a:srgbClr val="CC7521"/>
                </a:solidFill>
                <a:latin typeface="Times New Roman"/>
                <a:cs typeface="Times New Roman"/>
              </a:rPr>
              <a:t>eam No: 8</a:t>
            </a:r>
            <a:endParaRPr lang="en-US" sz="2600" spc="-150" dirty="0">
              <a:solidFill>
                <a:schemeClr val="tx1">
                  <a:lumMod val="95000"/>
                  <a:lumOff val="5000"/>
                </a:schemeClr>
              </a:solidFill>
              <a:latin typeface="Times New Roman"/>
              <a:cs typeface="Times New Roman"/>
            </a:endParaRPr>
          </a:p>
        </p:txBody>
      </p:sp>
      <p:sp>
        <p:nvSpPr>
          <p:cNvPr id="6" name="TextBox 5">
            <a:extLst>
              <a:ext uri="{FF2B5EF4-FFF2-40B4-BE49-F238E27FC236}">
                <a16:creationId xmlns:a16="http://schemas.microsoft.com/office/drawing/2014/main" xmlns="" id="{63891477-AE08-1B6A-993D-B9CD3FC11928}"/>
              </a:ext>
            </a:extLst>
          </p:cNvPr>
          <p:cNvSpPr txBox="1"/>
          <p:nvPr/>
        </p:nvSpPr>
        <p:spPr>
          <a:xfrm>
            <a:off x="457200" y="4129321"/>
            <a:ext cx="4572000" cy="2362185"/>
          </a:xfrm>
          <a:prstGeom prst="rect">
            <a:avLst/>
          </a:prstGeom>
          <a:noFill/>
        </p:spPr>
        <p:txBody>
          <a:bodyPr wrap="square">
            <a:spAutoFit/>
          </a:bodyPr>
          <a:lstStyle/>
          <a:p>
            <a:pPr algn="l">
              <a:lnSpc>
                <a:spcPts val="3216"/>
              </a:lnSpc>
            </a:pPr>
            <a:r>
              <a:rPr lang="en-US" sz="2000" b="1" dirty="0">
                <a:solidFill>
                  <a:srgbClr val="000000"/>
                </a:solidFill>
                <a:latin typeface="Times New Roman" panose="02020603050405020304" pitchFamily="18" charset="0"/>
                <a:cs typeface="Times New Roman" panose="02020603050405020304" pitchFamily="18" charset="0"/>
              </a:rPr>
              <a:t>Group Details: </a:t>
            </a:r>
          </a:p>
          <a:p>
            <a:pPr algn="just">
              <a:lnSpc>
                <a:spcPts val="2906"/>
              </a:lnSpc>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Lakshay </a:t>
            </a:r>
            <a:r>
              <a:rPr lang="en-US" sz="2000" dirty="0">
                <a:solidFill>
                  <a:schemeClr val="accent6">
                    <a:lumMod val="75000"/>
                  </a:schemeClr>
                </a:solidFill>
                <a:latin typeface="Times New Roman" panose="02020603050405020304" pitchFamily="18" charset="0"/>
                <a:cs typeface="Times New Roman" panose="02020603050405020304" pitchFamily="18" charset="0"/>
              </a:rPr>
              <a:t>	  2210991839</a:t>
            </a:r>
          </a:p>
          <a:p>
            <a:pPr algn="just">
              <a:lnSpc>
                <a:spcPts val="2906"/>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Lakshey Asija        2210991843</a:t>
            </a:r>
          </a:p>
          <a:p>
            <a:pPr algn="just">
              <a:lnSpc>
                <a:spcPts val="2906"/>
              </a:lnSpc>
            </a:pPr>
            <a:r>
              <a:rPr lang="en-US" sz="2000" dirty="0" err="1" smtClean="0">
                <a:solidFill>
                  <a:schemeClr val="accent6">
                    <a:lumMod val="75000"/>
                  </a:schemeClr>
                </a:solidFill>
                <a:latin typeface="Times New Roman" panose="02020603050405020304" pitchFamily="18" charset="0"/>
                <a:cs typeface="Times New Roman" panose="02020603050405020304" pitchFamily="18" charset="0"/>
              </a:rPr>
              <a:t>Latika</a:t>
            </a: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 Bansal          2210991849</a:t>
            </a:r>
          </a:p>
          <a:p>
            <a:pPr algn="just">
              <a:lnSpc>
                <a:spcPts val="2906"/>
              </a:lnSpc>
            </a:pPr>
            <a:r>
              <a:rPr lang="en-US" sz="2000" dirty="0" err="1" smtClean="0">
                <a:solidFill>
                  <a:schemeClr val="accent6">
                    <a:lumMod val="75000"/>
                  </a:schemeClr>
                </a:solidFill>
                <a:latin typeface="Times New Roman" panose="02020603050405020304" pitchFamily="18" charset="0"/>
                <a:cs typeface="Times New Roman" panose="02020603050405020304" pitchFamily="18" charset="0"/>
              </a:rPr>
              <a:t>Llywellyn</a:t>
            </a: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 Sana       2210991854</a:t>
            </a:r>
          </a:p>
          <a:p>
            <a:pPr algn="just">
              <a:lnSpc>
                <a:spcPts val="2906"/>
              </a:lnSpc>
            </a:pPr>
            <a:r>
              <a:rPr lang="en-US" sz="2000" dirty="0" err="1" smtClean="0">
                <a:solidFill>
                  <a:schemeClr val="accent6">
                    <a:lumMod val="75000"/>
                  </a:schemeClr>
                </a:solidFill>
                <a:latin typeface="Times New Roman" panose="02020603050405020304" pitchFamily="18" charset="0"/>
                <a:cs typeface="Times New Roman" panose="02020603050405020304" pitchFamily="18" charset="0"/>
              </a:rPr>
              <a:t>Lovisha</a:t>
            </a: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  Goyal        2210991859</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CC86B56B-672C-FAF8-C72B-39B4C5FBF63B}"/>
              </a:ext>
            </a:extLst>
          </p:cNvPr>
          <p:cNvSpPr txBox="1"/>
          <p:nvPr/>
        </p:nvSpPr>
        <p:spPr>
          <a:xfrm>
            <a:off x="4930792" y="4051820"/>
            <a:ext cx="4572000" cy="1143903"/>
          </a:xfrm>
          <a:prstGeom prst="rect">
            <a:avLst/>
          </a:prstGeom>
          <a:noFill/>
        </p:spPr>
        <p:txBody>
          <a:bodyPr wrap="square" lIns="91440" tIns="45720" rIns="91440" bIns="45720" anchor="t">
            <a:spAutoFit/>
          </a:bodyPr>
          <a:lstStyle/>
          <a:p>
            <a:pPr algn="ctr">
              <a:lnSpc>
                <a:spcPts val="4053"/>
              </a:lnSpc>
            </a:pPr>
            <a:r>
              <a:rPr lang="en-US" sz="2000" b="1" dirty="0">
                <a:solidFill>
                  <a:srgbClr val="000000"/>
                </a:solidFill>
                <a:latin typeface="Times New Roman" panose="02020603050405020304" pitchFamily="18" charset="0"/>
                <a:cs typeface="Times New Roman" panose="02020603050405020304" pitchFamily="18" charset="0"/>
              </a:rPr>
              <a:t>Supervised By: </a:t>
            </a:r>
          </a:p>
          <a:p>
            <a:pPr algn="ctr">
              <a:lnSpc>
                <a:spcPts val="4053"/>
              </a:lnSpc>
            </a:pPr>
            <a:r>
              <a:rPr lang="en-IN" sz="1800" dirty="0">
                <a:solidFill>
                  <a:srgbClr val="000000"/>
                </a:solidFill>
                <a:effectLst/>
                <a:latin typeface="Times New Roman" panose="02020603050405020304" pitchFamily="18" charset="0"/>
                <a:ea typeface="Times New Roman" panose="02020603050405020304" pitchFamily="18" charset="0"/>
              </a:rPr>
              <a:t> </a:t>
            </a:r>
            <a:r>
              <a:rPr lang="en-US" sz="2000" b="1" dirty="0">
                <a:solidFill>
                  <a:schemeClr val="accent6">
                    <a:lumMod val="75000"/>
                  </a:schemeClr>
                </a:solidFill>
                <a:latin typeface="Times New Roman"/>
                <a:cs typeface="Times New Roman"/>
              </a:rPr>
              <a:t> </a:t>
            </a:r>
            <a:r>
              <a:rPr lang="en-US" sz="2000" b="1" dirty="0" smtClean="0">
                <a:solidFill>
                  <a:schemeClr val="accent6">
                    <a:lumMod val="75000"/>
                  </a:schemeClr>
                </a:solidFill>
                <a:latin typeface="Times New Roman"/>
                <a:cs typeface="Times New Roman"/>
              </a:rPr>
              <a:t>Mr. Rahul Singh</a:t>
            </a:r>
            <a:endParaRPr lang="en-US" sz="2000" b="1" dirty="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57A54-C515-6BDB-F812-8FE0DA9E934B}"/>
              </a:ext>
            </a:extLst>
          </p:cNvPr>
          <p:cNvSpPr>
            <a:spLocks noGrp="1"/>
          </p:cNvSpPr>
          <p:nvPr>
            <p:ph type="title"/>
          </p:nvPr>
        </p:nvSpPr>
        <p:spPr/>
        <p:txBody>
          <a:bodyPr/>
          <a:lstStyle/>
          <a:p>
            <a:r>
              <a:rPr lang="en-IN" sz="3200" b="1">
                <a:latin typeface="Times New Roman"/>
                <a:cs typeface="Times New Roman"/>
              </a:rPr>
              <a:t>UI Design</a:t>
            </a:r>
            <a:endParaRPr lang="en-IN" sz="32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27D617B3-AD2E-B545-8104-6E670D17C40F}"/>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CB0AB983-DAA8-3197-BEC5-D7EABC749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xmlns="" id="{8511D679-634D-2C77-C319-D9E1073565F6}"/>
                  </a:ext>
                </a:extLst>
              </p14:cNvPr>
              <p14:cNvContentPartPr/>
              <p14:nvPr/>
            </p14:nvContentPartPr>
            <p14:xfrm>
              <a:off x="141014" y="957625"/>
              <a:ext cx="1513398" cy="251210"/>
            </p14:xfrm>
          </p:contentPart>
        </mc:Choice>
        <mc:Fallback xmlns="">
          <p:pic>
            <p:nvPicPr>
              <p:cNvPr id="7" name="Ink 6">
                <a:extLst>
                  <a:ext uri="{FF2B5EF4-FFF2-40B4-BE49-F238E27FC236}">
                    <a16:creationId xmlns:a16="http://schemas.microsoft.com/office/drawing/2014/main" id="{8511D679-634D-2C77-C319-D9E1073565F6}"/>
                  </a:ext>
                </a:extLst>
              </p:cNvPr>
              <p:cNvPicPr/>
              <p:nvPr/>
            </p:nvPicPr>
            <p:blipFill>
              <a:blip r:embed="rId4"/>
              <a:stretch>
                <a:fillRect/>
              </a:stretch>
            </p:blipFill>
            <p:spPr>
              <a:xfrm>
                <a:off x="78031" y="894733"/>
                <a:ext cx="1639005" cy="37663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59C76239-0BFE-D837-ADA3-ACD5E3F99A71}"/>
                  </a:ext>
                </a:extLst>
              </p14:cNvPr>
              <p14:cNvContentPartPr/>
              <p14:nvPr/>
            </p14:nvContentPartPr>
            <p14:xfrm>
              <a:off x="-879839" y="2039083"/>
              <a:ext cx="10092" cy="10092"/>
            </p14:xfrm>
          </p:contentPart>
        </mc:Choice>
        <mc:Fallback xmlns="">
          <p:pic>
            <p:nvPicPr>
              <p:cNvPr id="8" name="Ink 7">
                <a:extLst>
                  <a:ext uri="{FF2B5EF4-FFF2-40B4-BE49-F238E27FC236}">
                    <a16:creationId xmlns:a16="http://schemas.microsoft.com/office/drawing/2014/main" id="{59C76239-0BFE-D837-ADA3-ACD5E3F99A71}"/>
                  </a:ext>
                </a:extLst>
              </p:cNvPr>
              <p:cNvPicPr/>
              <p:nvPr/>
            </p:nvPicPr>
            <p:blipFill>
              <a:blip r:embed="rId6"/>
              <a:stretch>
                <a:fillRect/>
              </a:stretch>
            </p:blipFill>
            <p:spPr>
              <a:xfrm>
                <a:off x="-2645939" y="272983"/>
                <a:ext cx="3532200" cy="3532200"/>
              </a:xfrm>
              <a:prstGeom prst="rect">
                <a:avLst/>
              </a:prstGeom>
            </p:spPr>
          </p:pic>
        </mc:Fallback>
      </mc:AlternateContent>
      <p:pic>
        <p:nvPicPr>
          <p:cNvPr id="18" name="Picture 17">
            <a:extLst>
              <a:ext uri="{FF2B5EF4-FFF2-40B4-BE49-F238E27FC236}">
                <a16:creationId xmlns:a16="http://schemas.microsoft.com/office/drawing/2014/main" xmlns="" id="{CEBF5F0B-60F4-6F29-7B0D-9319B68A5D9E}"/>
              </a:ext>
            </a:extLst>
          </p:cNvPr>
          <p:cNvPicPr>
            <a:picLocks noChangeAspect="1"/>
          </p:cNvPicPr>
          <p:nvPr/>
        </p:nvPicPr>
        <p:blipFill>
          <a:blip r:embed="rId7"/>
          <a:stretch>
            <a:fillRect/>
          </a:stretch>
        </p:blipFill>
        <p:spPr>
          <a:xfrm>
            <a:off x="0" y="1816520"/>
            <a:ext cx="5438775" cy="3190875"/>
          </a:xfrm>
          <a:prstGeom prst="rect">
            <a:avLst/>
          </a:prstGeom>
        </p:spPr>
      </p:pic>
      <p:pic>
        <p:nvPicPr>
          <p:cNvPr id="20" name="Picture 19">
            <a:extLst>
              <a:ext uri="{FF2B5EF4-FFF2-40B4-BE49-F238E27FC236}">
                <a16:creationId xmlns:a16="http://schemas.microsoft.com/office/drawing/2014/main" xmlns="" id="{BC2A4D69-048E-22A7-B729-8871627320AE}"/>
              </a:ext>
            </a:extLst>
          </p:cNvPr>
          <p:cNvPicPr>
            <a:picLocks noChangeAspect="1"/>
          </p:cNvPicPr>
          <p:nvPr/>
        </p:nvPicPr>
        <p:blipFill>
          <a:blip r:embed="rId8"/>
          <a:stretch>
            <a:fillRect/>
          </a:stretch>
        </p:blipFill>
        <p:spPr>
          <a:xfrm>
            <a:off x="4076700" y="1924148"/>
            <a:ext cx="5067300" cy="2990850"/>
          </a:xfrm>
          <a:prstGeom prst="rect">
            <a:avLst/>
          </a:prstGeom>
        </p:spPr>
      </p:pic>
    </p:spTree>
    <p:extLst>
      <p:ext uri="{BB962C8B-B14F-4D97-AF65-F5344CB8AC3E}">
        <p14:creationId xmlns:p14="http://schemas.microsoft.com/office/powerpoint/2010/main" val="393577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DEDC78-1972-22DA-E2F4-E6D4C60C5780}"/>
              </a:ext>
            </a:extLst>
          </p:cNvPr>
          <p:cNvSpPr>
            <a:spLocks noGrp="1"/>
          </p:cNvSpPr>
          <p:nvPr>
            <p:ph type="title"/>
          </p:nvPr>
        </p:nvSpPr>
        <p:spPr/>
        <p:txBody>
          <a:bodyPr/>
          <a:lstStyle/>
          <a:p>
            <a:r>
              <a:rPr lang="en-IN" sz="3200" b="1">
                <a:latin typeface="Times New Roman"/>
                <a:cs typeface="Times New Roman"/>
              </a:rPr>
              <a:t>UI Design</a:t>
            </a:r>
            <a:endParaRPr lang="en-IN" sz="32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DE10698B-9BDB-C218-775F-F5222E8FBB9C}"/>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DBE46C2C-96D3-0EE9-7A84-3420D9C729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C48C44C9-392E-85FA-3AC6-23565F712698}"/>
                  </a:ext>
                </a:extLst>
              </p14:cNvPr>
              <p14:cNvContentPartPr/>
              <p14:nvPr/>
            </p14:nvContentPartPr>
            <p14:xfrm>
              <a:off x="2367688" y="3695176"/>
              <a:ext cx="10092" cy="10092"/>
            </p14:xfrm>
          </p:contentPart>
        </mc:Choice>
        <mc:Fallback xmlns="">
          <p:pic>
            <p:nvPicPr>
              <p:cNvPr id="6" name="Ink 5">
                <a:extLst>
                  <a:ext uri="{FF2B5EF4-FFF2-40B4-BE49-F238E27FC236}">
                    <a16:creationId xmlns:a16="http://schemas.microsoft.com/office/drawing/2014/main" id="{C48C44C9-392E-85FA-3AC6-23565F712698}"/>
                  </a:ext>
                </a:extLst>
              </p:cNvPr>
              <p:cNvPicPr/>
              <p:nvPr/>
            </p:nvPicPr>
            <p:blipFill>
              <a:blip r:embed="rId3"/>
              <a:stretch>
                <a:fillRect/>
              </a:stretch>
            </p:blipFill>
            <p:spPr>
              <a:xfrm>
                <a:off x="601588" y="3253651"/>
                <a:ext cx="3532200" cy="89061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17A397AE-5D35-2DB0-DA3F-79F5C39A3F93}"/>
                  </a:ext>
                </a:extLst>
              </p14:cNvPr>
              <p14:cNvContentPartPr/>
              <p14:nvPr/>
            </p14:nvContentPartPr>
            <p14:xfrm>
              <a:off x="4997313" y="3820842"/>
              <a:ext cx="10092" cy="10092"/>
            </p14:xfrm>
          </p:contentPart>
        </mc:Choice>
        <mc:Fallback xmlns="">
          <p:pic>
            <p:nvPicPr>
              <p:cNvPr id="7" name="Ink 6">
                <a:extLst>
                  <a:ext uri="{FF2B5EF4-FFF2-40B4-BE49-F238E27FC236}">
                    <a16:creationId xmlns:a16="http://schemas.microsoft.com/office/drawing/2014/main" id="{17A397AE-5D35-2DB0-DA3F-79F5C39A3F93}"/>
                  </a:ext>
                </a:extLst>
              </p:cNvPr>
              <p:cNvPicPr/>
              <p:nvPr/>
            </p:nvPicPr>
            <p:blipFill>
              <a:blip r:embed="rId5"/>
              <a:stretch>
                <a:fillRect/>
              </a:stretch>
            </p:blipFill>
            <p:spPr>
              <a:xfrm>
                <a:off x="3231213" y="2054742"/>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20CC66EE-B5CC-70AC-2D0E-73D4069AA789}"/>
                  </a:ext>
                </a:extLst>
              </p14:cNvPr>
              <p14:cNvContentPartPr/>
              <p14:nvPr/>
            </p14:nvContentPartPr>
            <p14:xfrm>
              <a:off x="209861" y="1065151"/>
              <a:ext cx="1724708" cy="664184"/>
            </p14:xfrm>
          </p:contentPart>
        </mc:Choice>
        <mc:Fallback xmlns="">
          <p:pic>
            <p:nvPicPr>
              <p:cNvPr id="12" name="Ink 11">
                <a:extLst>
                  <a:ext uri="{FF2B5EF4-FFF2-40B4-BE49-F238E27FC236}">
                    <a16:creationId xmlns:a16="http://schemas.microsoft.com/office/drawing/2014/main" id="{20CC66EE-B5CC-70AC-2D0E-73D4069AA789}"/>
                  </a:ext>
                </a:extLst>
              </p:cNvPr>
              <p:cNvPicPr/>
              <p:nvPr/>
            </p:nvPicPr>
            <p:blipFill>
              <a:blip r:embed="rId8"/>
              <a:stretch>
                <a:fillRect/>
              </a:stretch>
            </p:blipFill>
            <p:spPr>
              <a:xfrm>
                <a:off x="146876" y="1002187"/>
                <a:ext cx="1850318" cy="78975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xmlns="" id="{D8CC9311-5B93-027F-3A40-28238DA6D849}"/>
                  </a:ext>
                </a:extLst>
              </p14:cNvPr>
              <p14:cNvContentPartPr/>
              <p14:nvPr/>
            </p14:nvContentPartPr>
            <p14:xfrm>
              <a:off x="-279026" y="2133505"/>
              <a:ext cx="10092" cy="10092"/>
            </p14:xfrm>
          </p:contentPart>
        </mc:Choice>
        <mc:Fallback xmlns="">
          <p:pic>
            <p:nvPicPr>
              <p:cNvPr id="13" name="Ink 12">
                <a:extLst>
                  <a:ext uri="{FF2B5EF4-FFF2-40B4-BE49-F238E27FC236}">
                    <a16:creationId xmlns:a16="http://schemas.microsoft.com/office/drawing/2014/main" id="{D8CC9311-5B93-027F-3A40-28238DA6D849}"/>
                  </a:ext>
                </a:extLst>
              </p:cNvPr>
              <p:cNvPicPr/>
              <p:nvPr/>
            </p:nvPicPr>
            <p:blipFill>
              <a:blip r:embed="rId10"/>
              <a:stretch>
                <a:fillRect/>
              </a:stretch>
            </p:blipFill>
            <p:spPr>
              <a:xfrm>
                <a:off x="-632246" y="1691980"/>
                <a:ext cx="714514" cy="890619"/>
              </a:xfrm>
              <a:prstGeom prst="rect">
                <a:avLst/>
              </a:prstGeom>
            </p:spPr>
          </p:pic>
        </mc:Fallback>
      </mc:AlternateContent>
      <p:pic>
        <p:nvPicPr>
          <p:cNvPr id="8" name="Picture 7">
            <a:extLst>
              <a:ext uri="{FF2B5EF4-FFF2-40B4-BE49-F238E27FC236}">
                <a16:creationId xmlns:a16="http://schemas.microsoft.com/office/drawing/2014/main" xmlns="" id="{8AFD9F11-9E19-D798-0EBA-0698EB8F6D38}"/>
              </a:ext>
            </a:extLst>
          </p:cNvPr>
          <p:cNvPicPr>
            <a:picLocks noChangeAspect="1"/>
          </p:cNvPicPr>
          <p:nvPr/>
        </p:nvPicPr>
        <p:blipFill>
          <a:blip r:embed="rId11"/>
          <a:stretch>
            <a:fillRect/>
          </a:stretch>
        </p:blipFill>
        <p:spPr>
          <a:xfrm>
            <a:off x="0" y="1482774"/>
            <a:ext cx="9144000" cy="3892452"/>
          </a:xfrm>
          <a:prstGeom prst="rect">
            <a:avLst/>
          </a:prstGeom>
        </p:spPr>
      </p:pic>
      <p:pic>
        <p:nvPicPr>
          <p:cNvPr id="11" name="Picture 10">
            <a:extLst>
              <a:ext uri="{FF2B5EF4-FFF2-40B4-BE49-F238E27FC236}">
                <a16:creationId xmlns:a16="http://schemas.microsoft.com/office/drawing/2014/main" xmlns="" id="{3A0ADD8C-86C0-49A2-6170-A3D1276DCA28}"/>
              </a:ext>
            </a:extLst>
          </p:cNvPr>
          <p:cNvPicPr>
            <a:picLocks noChangeAspect="1"/>
          </p:cNvPicPr>
          <p:nvPr/>
        </p:nvPicPr>
        <p:blipFill>
          <a:blip r:embed="rId12"/>
          <a:stretch>
            <a:fillRect/>
          </a:stretch>
        </p:blipFill>
        <p:spPr>
          <a:xfrm>
            <a:off x="0" y="1239405"/>
            <a:ext cx="9144000" cy="4379189"/>
          </a:xfrm>
          <a:prstGeom prst="rect">
            <a:avLst/>
          </a:prstGeom>
        </p:spPr>
      </p:pic>
      <p:pic>
        <p:nvPicPr>
          <p:cNvPr id="15" name="Picture 14">
            <a:extLst>
              <a:ext uri="{FF2B5EF4-FFF2-40B4-BE49-F238E27FC236}">
                <a16:creationId xmlns:a16="http://schemas.microsoft.com/office/drawing/2014/main" xmlns="" id="{26A7BC5F-5C51-8B16-DB3F-956BFC9203EA}"/>
              </a:ext>
            </a:extLst>
          </p:cNvPr>
          <p:cNvPicPr>
            <a:picLocks noChangeAspect="1"/>
          </p:cNvPicPr>
          <p:nvPr/>
        </p:nvPicPr>
        <p:blipFill>
          <a:blip r:embed="rId13"/>
          <a:stretch>
            <a:fillRect/>
          </a:stretch>
        </p:blipFill>
        <p:spPr>
          <a:xfrm>
            <a:off x="0" y="1207636"/>
            <a:ext cx="9144000" cy="4442728"/>
          </a:xfrm>
          <a:prstGeom prst="rect">
            <a:avLst/>
          </a:prstGeom>
        </p:spPr>
      </p:pic>
    </p:spTree>
    <p:extLst>
      <p:ext uri="{BB962C8B-B14F-4D97-AF65-F5344CB8AC3E}">
        <p14:creationId xmlns:p14="http://schemas.microsoft.com/office/powerpoint/2010/main" val="380693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9E8BDF-B1ED-7B78-CCFC-80B7803A1A98}"/>
              </a:ext>
            </a:extLst>
          </p:cNvPr>
          <p:cNvSpPr>
            <a:spLocks noGrp="1"/>
          </p:cNvSpPr>
          <p:nvPr>
            <p:ph type="title"/>
          </p:nvPr>
        </p:nvSpPr>
        <p:spPr/>
        <p:txBody>
          <a:bodyPr/>
          <a:lstStyle/>
          <a:p>
            <a:r>
              <a:rPr lang="en-US" dirty="0"/>
              <a:t>UI Design</a:t>
            </a:r>
          </a:p>
        </p:txBody>
      </p:sp>
      <p:sp>
        <p:nvSpPr>
          <p:cNvPr id="3" name="Text Placeholder 2">
            <a:extLst>
              <a:ext uri="{FF2B5EF4-FFF2-40B4-BE49-F238E27FC236}">
                <a16:creationId xmlns:a16="http://schemas.microsoft.com/office/drawing/2014/main" xmlns="" id="{922D1CDA-F8AE-5AD2-4E10-C34589941235}"/>
              </a:ext>
            </a:extLst>
          </p:cNvPr>
          <p:cNvSpPr>
            <a:spLocks noGrp="1"/>
          </p:cNvSpPr>
          <p:nvPr>
            <p:ph type="body" idx="1"/>
          </p:nvPr>
        </p:nvSpPr>
        <p:spPr/>
        <p:txBody>
          <a:bodyPr/>
          <a:lstStyle/>
          <a:p>
            <a:pPr marL="114300" indent="0">
              <a:buNone/>
            </a:pPr>
            <a:endParaRPr lang="en-US"/>
          </a:p>
          <a:p>
            <a:pPr marL="114300" indent="0">
              <a:buNone/>
            </a:pPr>
            <a:endParaRPr lang="en-US"/>
          </a:p>
        </p:txBody>
      </p:sp>
      <p:sp>
        <p:nvSpPr>
          <p:cNvPr id="4" name="Date Placeholder 3">
            <a:extLst>
              <a:ext uri="{FF2B5EF4-FFF2-40B4-BE49-F238E27FC236}">
                <a16:creationId xmlns:a16="http://schemas.microsoft.com/office/drawing/2014/main" xmlns="" id="{533F3BF1-3F27-EA3E-5E69-9B085B365AB7}"/>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E8850AB8-4CEB-92D5-E674-C66538161E02}"/>
                  </a:ext>
                </a:extLst>
              </p14:cNvPr>
              <p14:cNvContentPartPr/>
              <p14:nvPr/>
            </p14:nvContentPartPr>
            <p14:xfrm>
              <a:off x="3971662" y="1622522"/>
              <a:ext cx="10092" cy="10092"/>
            </p14:xfrm>
          </p:contentPart>
        </mc:Choice>
        <mc:Fallback xmlns="">
          <p:pic>
            <p:nvPicPr>
              <p:cNvPr id="6" name="Ink 5">
                <a:extLst>
                  <a:ext uri="{FF2B5EF4-FFF2-40B4-BE49-F238E27FC236}">
                    <a16:creationId xmlns:a16="http://schemas.microsoft.com/office/drawing/2014/main" id="{E8850AB8-4CEB-92D5-E674-C66538161E02}"/>
                  </a:ext>
                </a:extLst>
              </p:cNvPr>
              <p:cNvPicPr/>
              <p:nvPr/>
            </p:nvPicPr>
            <p:blipFill>
              <a:blip r:embed="rId3"/>
              <a:stretch>
                <a:fillRect/>
              </a:stretch>
            </p:blipFill>
            <p:spPr>
              <a:xfrm>
                <a:off x="3618442" y="-143578"/>
                <a:ext cx="714514"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92035451-C4FA-7455-09C4-02006F04CBB1}"/>
                  </a:ext>
                </a:extLst>
              </p14:cNvPr>
              <p14:cNvContentPartPr/>
              <p14:nvPr/>
            </p14:nvContentPartPr>
            <p14:xfrm>
              <a:off x="-1203319" y="785497"/>
              <a:ext cx="10092" cy="10092"/>
            </p14:xfrm>
          </p:contentPart>
        </mc:Choice>
        <mc:Fallback xmlns="">
          <p:pic>
            <p:nvPicPr>
              <p:cNvPr id="9" name="Ink 8">
                <a:extLst>
                  <a:ext uri="{FF2B5EF4-FFF2-40B4-BE49-F238E27FC236}">
                    <a16:creationId xmlns:a16="http://schemas.microsoft.com/office/drawing/2014/main" id="{92035451-C4FA-7455-09C4-02006F04CBB1}"/>
                  </a:ext>
                </a:extLst>
              </p:cNvPr>
              <p:cNvPicPr/>
              <p:nvPr/>
            </p:nvPicPr>
            <p:blipFill>
              <a:blip r:embed="rId6"/>
              <a:stretch>
                <a:fillRect/>
              </a:stretch>
            </p:blipFill>
            <p:spPr>
              <a:xfrm>
                <a:off x="-2969419" y="-980603"/>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xmlns="" id="{35A75FE3-E863-9B97-12F4-4BC5CD0A9EEF}"/>
                  </a:ext>
                </a:extLst>
              </p14:cNvPr>
              <p14:cNvContentPartPr/>
              <p14:nvPr/>
            </p14:nvContentPartPr>
            <p14:xfrm>
              <a:off x="166559" y="1080456"/>
              <a:ext cx="2190203" cy="297662"/>
            </p14:xfrm>
          </p:contentPart>
        </mc:Choice>
        <mc:Fallback xmlns="">
          <p:pic>
            <p:nvPicPr>
              <p:cNvPr id="11" name="Ink 10">
                <a:extLst>
                  <a:ext uri="{FF2B5EF4-FFF2-40B4-BE49-F238E27FC236}">
                    <a16:creationId xmlns:a16="http://schemas.microsoft.com/office/drawing/2014/main" id="{35A75FE3-E863-9B97-12F4-4BC5CD0A9EEF}"/>
                  </a:ext>
                </a:extLst>
              </p:cNvPr>
              <p:cNvPicPr/>
              <p:nvPr/>
            </p:nvPicPr>
            <p:blipFill>
              <a:blip r:embed="rId8"/>
              <a:stretch>
                <a:fillRect/>
              </a:stretch>
            </p:blipFill>
            <p:spPr>
              <a:xfrm>
                <a:off x="103570" y="1017544"/>
                <a:ext cx="2315820" cy="423126"/>
              </a:xfrm>
              <a:prstGeom prst="rect">
                <a:avLst/>
              </a:prstGeom>
            </p:spPr>
          </p:pic>
        </mc:Fallback>
      </mc:AlternateContent>
      <p:pic>
        <p:nvPicPr>
          <p:cNvPr id="8" name="Picture 7">
            <a:extLst>
              <a:ext uri="{FF2B5EF4-FFF2-40B4-BE49-F238E27FC236}">
                <a16:creationId xmlns:a16="http://schemas.microsoft.com/office/drawing/2014/main" xmlns="" id="{6BA6595D-337C-43B4-DA85-90D0EAC5996D}"/>
              </a:ext>
            </a:extLst>
          </p:cNvPr>
          <p:cNvPicPr>
            <a:picLocks noChangeAspect="1"/>
          </p:cNvPicPr>
          <p:nvPr/>
        </p:nvPicPr>
        <p:blipFill>
          <a:blip r:embed="rId9"/>
          <a:stretch>
            <a:fillRect/>
          </a:stretch>
        </p:blipFill>
        <p:spPr>
          <a:xfrm>
            <a:off x="0" y="1259069"/>
            <a:ext cx="9144000" cy="4379189"/>
          </a:xfrm>
          <a:prstGeom prst="rect">
            <a:avLst/>
          </a:prstGeom>
        </p:spPr>
      </p:pic>
    </p:spTree>
    <p:extLst>
      <p:ext uri="{BB962C8B-B14F-4D97-AF65-F5344CB8AC3E}">
        <p14:creationId xmlns:p14="http://schemas.microsoft.com/office/powerpoint/2010/main" val="112449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1E4DF-DD6E-0C0D-0C38-F845AFE035DD}"/>
              </a:ext>
            </a:extLst>
          </p:cNvPr>
          <p:cNvSpPr>
            <a:spLocks noGrp="1"/>
          </p:cNvSpPr>
          <p:nvPr>
            <p:ph type="title"/>
          </p:nvPr>
        </p:nvSpPr>
        <p:spPr/>
        <p:txBody>
          <a:bodyPr/>
          <a:lstStyle/>
          <a:p>
            <a:r>
              <a:rPr lang="en-IN"/>
              <a:t>UI Design</a:t>
            </a:r>
          </a:p>
        </p:txBody>
      </p:sp>
      <p:sp>
        <p:nvSpPr>
          <p:cNvPr id="4" name="Date Placeholder 3">
            <a:extLst>
              <a:ext uri="{FF2B5EF4-FFF2-40B4-BE49-F238E27FC236}">
                <a16:creationId xmlns:a16="http://schemas.microsoft.com/office/drawing/2014/main" xmlns="" id="{458E77A2-AB84-33BE-9496-F9E311248049}"/>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6C3E15EE-587C-F656-0792-A3CDB98CA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814B146A-A329-F3CC-9289-463E8EEFEE2E}"/>
                  </a:ext>
                </a:extLst>
              </p14:cNvPr>
              <p14:cNvContentPartPr/>
              <p14:nvPr/>
            </p14:nvContentPartPr>
            <p14:xfrm>
              <a:off x="3452221" y="2998207"/>
              <a:ext cx="10092" cy="10092"/>
            </p14:xfrm>
          </p:contentPart>
        </mc:Choice>
        <mc:Fallback xmlns="">
          <p:pic>
            <p:nvPicPr>
              <p:cNvPr id="6" name="Ink 5">
                <a:extLst>
                  <a:ext uri="{FF2B5EF4-FFF2-40B4-BE49-F238E27FC236}">
                    <a16:creationId xmlns:a16="http://schemas.microsoft.com/office/drawing/2014/main" id="{814B146A-A329-F3CC-9289-463E8EEFEE2E}"/>
                  </a:ext>
                </a:extLst>
              </p:cNvPr>
              <p:cNvPicPr/>
              <p:nvPr/>
            </p:nvPicPr>
            <p:blipFill>
              <a:blip r:embed="rId3"/>
              <a:stretch>
                <a:fillRect/>
              </a:stretch>
            </p:blipFill>
            <p:spPr>
              <a:xfrm>
                <a:off x="1686121" y="123210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57B44191-D93E-43E1-D68A-1102275B48CD}"/>
                  </a:ext>
                </a:extLst>
              </p14:cNvPr>
              <p14:cNvContentPartPr/>
              <p14:nvPr/>
            </p14:nvContentPartPr>
            <p14:xfrm>
              <a:off x="4074185" y="1380533"/>
              <a:ext cx="10092" cy="10092"/>
            </p14:xfrm>
          </p:contentPart>
        </mc:Choice>
        <mc:Fallback xmlns="">
          <p:pic>
            <p:nvPicPr>
              <p:cNvPr id="7" name="Ink 6">
                <a:extLst>
                  <a:ext uri="{FF2B5EF4-FFF2-40B4-BE49-F238E27FC236}">
                    <a16:creationId xmlns:a16="http://schemas.microsoft.com/office/drawing/2014/main" id="{57B44191-D93E-43E1-D68A-1102275B48CD}"/>
                  </a:ext>
                </a:extLst>
              </p:cNvPr>
              <p:cNvPicPr/>
              <p:nvPr/>
            </p:nvPicPr>
            <p:blipFill>
              <a:blip r:embed="rId3"/>
              <a:stretch>
                <a:fillRect/>
              </a:stretch>
            </p:blipFill>
            <p:spPr>
              <a:xfrm>
                <a:off x="2308085" y="-38556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58AE6B7E-ACE3-75D0-5EC7-4A5307EAF72D}"/>
                  </a:ext>
                </a:extLst>
              </p14:cNvPr>
              <p14:cNvContentPartPr/>
              <p14:nvPr/>
            </p14:nvContentPartPr>
            <p14:xfrm>
              <a:off x="4120193" y="1363660"/>
              <a:ext cx="10092" cy="10092"/>
            </p14:xfrm>
          </p:contentPart>
        </mc:Choice>
        <mc:Fallback xmlns="">
          <p:pic>
            <p:nvPicPr>
              <p:cNvPr id="8" name="Ink 7">
                <a:extLst>
                  <a:ext uri="{FF2B5EF4-FFF2-40B4-BE49-F238E27FC236}">
                    <a16:creationId xmlns:a16="http://schemas.microsoft.com/office/drawing/2014/main" id="{58AE6B7E-ACE3-75D0-5EC7-4A5307EAF72D}"/>
                  </a:ext>
                </a:extLst>
              </p:cNvPr>
              <p:cNvPicPr/>
              <p:nvPr/>
            </p:nvPicPr>
            <p:blipFill>
              <a:blip r:embed="rId3"/>
              <a:stretch>
                <a:fillRect/>
              </a:stretch>
            </p:blipFill>
            <p:spPr>
              <a:xfrm>
                <a:off x="2354093" y="-402440"/>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5514D11C-EC54-4120-F47B-DFA097233831}"/>
                  </a:ext>
                </a:extLst>
              </p14:cNvPr>
              <p14:cNvContentPartPr/>
              <p14:nvPr/>
            </p14:nvContentPartPr>
            <p14:xfrm>
              <a:off x="4154650" y="1771153"/>
              <a:ext cx="10092" cy="10092"/>
            </p14:xfrm>
          </p:contentPart>
        </mc:Choice>
        <mc:Fallback xmlns="">
          <p:pic>
            <p:nvPicPr>
              <p:cNvPr id="9" name="Ink 8">
                <a:extLst>
                  <a:ext uri="{FF2B5EF4-FFF2-40B4-BE49-F238E27FC236}">
                    <a16:creationId xmlns:a16="http://schemas.microsoft.com/office/drawing/2014/main" id="{5514D11C-EC54-4120-F47B-DFA097233831}"/>
                  </a:ext>
                </a:extLst>
              </p:cNvPr>
              <p:cNvPicPr/>
              <p:nvPr/>
            </p:nvPicPr>
            <p:blipFill>
              <a:blip r:embed="rId7"/>
              <a:stretch>
                <a:fillRect/>
              </a:stretch>
            </p:blipFill>
            <p:spPr>
              <a:xfrm>
                <a:off x="3902350" y="1678200"/>
                <a:ext cx="513250" cy="1954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BE576D6C-2B40-FC28-B9D0-D09518C66825}"/>
                  </a:ext>
                </a:extLst>
              </p14:cNvPr>
              <p14:cNvContentPartPr/>
              <p14:nvPr/>
            </p14:nvContentPartPr>
            <p14:xfrm>
              <a:off x="5592074" y="3797581"/>
              <a:ext cx="10092" cy="10092"/>
            </p14:xfrm>
          </p:contentPart>
        </mc:Choice>
        <mc:Fallback xmlns="">
          <p:pic>
            <p:nvPicPr>
              <p:cNvPr id="10" name="Ink 9">
                <a:extLst>
                  <a:ext uri="{FF2B5EF4-FFF2-40B4-BE49-F238E27FC236}">
                    <a16:creationId xmlns:a16="http://schemas.microsoft.com/office/drawing/2014/main" id="{BE576D6C-2B40-FC28-B9D0-D09518C66825}"/>
                  </a:ext>
                </a:extLst>
              </p:cNvPr>
              <p:cNvPicPr/>
              <p:nvPr/>
            </p:nvPicPr>
            <p:blipFill>
              <a:blip r:embed="rId3"/>
              <a:stretch>
                <a:fillRect/>
              </a:stretch>
            </p:blipFill>
            <p:spPr>
              <a:xfrm>
                <a:off x="3825974" y="2031481"/>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9F1A3CF5-2464-B5EC-7B61-95E5E4AA3891}"/>
                  </a:ext>
                </a:extLst>
              </p14:cNvPr>
              <p14:cNvContentPartPr/>
              <p14:nvPr/>
            </p14:nvContentPartPr>
            <p14:xfrm>
              <a:off x="8691345" y="3033649"/>
              <a:ext cx="10092" cy="10092"/>
            </p14:xfrm>
          </p:contentPart>
        </mc:Choice>
        <mc:Fallback xmlns="">
          <p:pic>
            <p:nvPicPr>
              <p:cNvPr id="11" name="Ink 10">
                <a:extLst>
                  <a:ext uri="{FF2B5EF4-FFF2-40B4-BE49-F238E27FC236}">
                    <a16:creationId xmlns:a16="http://schemas.microsoft.com/office/drawing/2014/main" id="{9F1A3CF5-2464-B5EC-7B61-95E5E4AA3891}"/>
                  </a:ext>
                </a:extLst>
              </p:cNvPr>
              <p:cNvPicPr/>
              <p:nvPr/>
            </p:nvPicPr>
            <p:blipFill>
              <a:blip r:embed="rId10"/>
              <a:stretch>
                <a:fillRect/>
              </a:stretch>
            </p:blipFill>
            <p:spPr>
              <a:xfrm>
                <a:off x="8530790" y="2739299"/>
                <a:ext cx="330284"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4E71AD74-27E5-6025-4588-2B707FE4A216}"/>
                  </a:ext>
                </a:extLst>
              </p14:cNvPr>
              <p14:cNvContentPartPr/>
              <p14:nvPr/>
            </p14:nvContentPartPr>
            <p14:xfrm>
              <a:off x="8580096" y="3065938"/>
              <a:ext cx="10092" cy="10092"/>
            </p14:xfrm>
          </p:contentPart>
        </mc:Choice>
        <mc:Fallback xmlns="">
          <p:pic>
            <p:nvPicPr>
              <p:cNvPr id="12" name="Ink 11">
                <a:extLst>
                  <a:ext uri="{FF2B5EF4-FFF2-40B4-BE49-F238E27FC236}">
                    <a16:creationId xmlns:a16="http://schemas.microsoft.com/office/drawing/2014/main" id="{4E71AD74-27E5-6025-4588-2B707FE4A216}"/>
                  </a:ext>
                </a:extLst>
              </p:cNvPr>
              <p:cNvPicPr/>
              <p:nvPr/>
            </p:nvPicPr>
            <p:blipFill>
              <a:blip r:embed="rId12"/>
              <a:stretch>
                <a:fillRect/>
              </a:stretch>
            </p:blipFill>
            <p:spPr>
              <a:xfrm>
                <a:off x="8403486" y="2771588"/>
                <a:ext cx="362303"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DE2384E1-2B8C-32ED-ADB3-D1FB0CB5AB68}"/>
                  </a:ext>
                </a:extLst>
              </p14:cNvPr>
              <p14:cNvContentPartPr/>
              <p14:nvPr/>
            </p14:nvContentPartPr>
            <p14:xfrm>
              <a:off x="184721" y="888349"/>
              <a:ext cx="1324069" cy="172095"/>
            </p14:xfrm>
          </p:contentPart>
        </mc:Choice>
        <mc:Fallback xmlns="">
          <p:pic>
            <p:nvPicPr>
              <p:cNvPr id="15" name="Ink 14">
                <a:extLst>
                  <a:ext uri="{FF2B5EF4-FFF2-40B4-BE49-F238E27FC236}">
                    <a16:creationId xmlns:a16="http://schemas.microsoft.com/office/drawing/2014/main" id="{DE2384E1-2B8C-32ED-ADB3-D1FB0CB5AB68}"/>
                  </a:ext>
                </a:extLst>
              </p:cNvPr>
              <p:cNvPicPr/>
              <p:nvPr/>
            </p:nvPicPr>
            <p:blipFill>
              <a:blip r:embed="rId15"/>
              <a:stretch>
                <a:fillRect/>
              </a:stretch>
            </p:blipFill>
            <p:spPr>
              <a:xfrm>
                <a:off x="121739" y="825475"/>
                <a:ext cx="1449674" cy="297484"/>
              </a:xfrm>
              <a:prstGeom prst="rect">
                <a:avLst/>
              </a:prstGeom>
            </p:spPr>
          </p:pic>
        </mc:Fallback>
      </mc:AlternateContent>
      <p:pic>
        <p:nvPicPr>
          <p:cNvPr id="13" name="Picture 12">
            <a:extLst>
              <a:ext uri="{FF2B5EF4-FFF2-40B4-BE49-F238E27FC236}">
                <a16:creationId xmlns:a16="http://schemas.microsoft.com/office/drawing/2014/main" xmlns="" id="{8DAEA064-8329-7FD8-5CAB-9B3790D905A5}"/>
              </a:ext>
            </a:extLst>
          </p:cNvPr>
          <p:cNvPicPr>
            <a:picLocks noChangeAspect="1"/>
          </p:cNvPicPr>
          <p:nvPr/>
        </p:nvPicPr>
        <p:blipFill>
          <a:blip r:embed="rId16"/>
          <a:stretch>
            <a:fillRect/>
          </a:stretch>
        </p:blipFill>
        <p:spPr>
          <a:xfrm>
            <a:off x="0" y="1482774"/>
            <a:ext cx="9144000" cy="3892452"/>
          </a:xfrm>
          <a:prstGeom prst="rect">
            <a:avLst/>
          </a:prstGeom>
        </p:spPr>
      </p:pic>
    </p:spTree>
    <p:extLst>
      <p:ext uri="{BB962C8B-B14F-4D97-AF65-F5344CB8AC3E}">
        <p14:creationId xmlns:p14="http://schemas.microsoft.com/office/powerpoint/2010/main" val="38031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49D145-717C-40D1-86E6-2C72E3B702CB}"/>
              </a:ext>
            </a:extLst>
          </p:cNvPr>
          <p:cNvSpPr>
            <a:spLocks noGrp="1"/>
          </p:cNvSpPr>
          <p:nvPr>
            <p:ph type="title"/>
          </p:nvPr>
        </p:nvSpPr>
        <p:spPr/>
        <p:txBody>
          <a:bodyPr/>
          <a:lstStyle/>
          <a:p>
            <a:r>
              <a:rPr lang="en-US" dirty="0"/>
              <a:t>UI Design</a:t>
            </a:r>
          </a:p>
        </p:txBody>
      </p:sp>
      <p:sp>
        <p:nvSpPr>
          <p:cNvPr id="4" name="Date Placeholder 3">
            <a:extLst>
              <a:ext uri="{FF2B5EF4-FFF2-40B4-BE49-F238E27FC236}">
                <a16:creationId xmlns:a16="http://schemas.microsoft.com/office/drawing/2014/main" xmlns="" id="{EF59AE8B-B627-4F39-ACFE-A12E372804C7}"/>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211C1EC5-EE56-4201-A22E-270FA4143C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7" name="Picture 6">
            <a:extLst>
              <a:ext uri="{FF2B5EF4-FFF2-40B4-BE49-F238E27FC236}">
                <a16:creationId xmlns:a16="http://schemas.microsoft.com/office/drawing/2014/main" xmlns="" id="{E12E8B48-BC48-4118-B269-43814DD17D16}"/>
              </a:ext>
            </a:extLst>
          </p:cNvPr>
          <p:cNvPicPr>
            <a:picLocks noChangeAspect="1"/>
          </p:cNvPicPr>
          <p:nvPr/>
        </p:nvPicPr>
        <p:blipFill>
          <a:blip r:embed="rId2"/>
          <a:stretch>
            <a:fillRect/>
          </a:stretch>
        </p:blipFill>
        <p:spPr>
          <a:xfrm>
            <a:off x="0" y="1083297"/>
            <a:ext cx="9144000" cy="4893297"/>
          </a:xfrm>
          <a:prstGeom prst="rect">
            <a:avLst/>
          </a:prstGeom>
        </p:spPr>
      </p:pic>
    </p:spTree>
    <p:extLst>
      <p:ext uri="{BB962C8B-B14F-4D97-AF65-F5344CB8AC3E}">
        <p14:creationId xmlns:p14="http://schemas.microsoft.com/office/powerpoint/2010/main" val="3062085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1D667C-DA59-451E-A7A9-E23BBD025A46}"/>
              </a:ext>
            </a:extLst>
          </p:cNvPr>
          <p:cNvSpPr>
            <a:spLocks noGrp="1"/>
          </p:cNvSpPr>
          <p:nvPr>
            <p:ph type="title"/>
          </p:nvPr>
        </p:nvSpPr>
        <p:spPr/>
        <p:txBody>
          <a:bodyPr/>
          <a:lstStyle/>
          <a:p>
            <a:r>
              <a:rPr lang="en-US" dirty="0"/>
              <a:t>UI Design</a:t>
            </a:r>
          </a:p>
        </p:txBody>
      </p:sp>
      <p:sp>
        <p:nvSpPr>
          <p:cNvPr id="4" name="Date Placeholder 3">
            <a:extLst>
              <a:ext uri="{FF2B5EF4-FFF2-40B4-BE49-F238E27FC236}">
                <a16:creationId xmlns:a16="http://schemas.microsoft.com/office/drawing/2014/main" xmlns="" id="{A53CFAE2-3576-4A21-B6CB-58E976ED494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xmlns="" id="{AB73026A-D135-4F8E-B356-61961D45BB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7" name="Picture 6">
            <a:extLst>
              <a:ext uri="{FF2B5EF4-FFF2-40B4-BE49-F238E27FC236}">
                <a16:creationId xmlns:a16="http://schemas.microsoft.com/office/drawing/2014/main" xmlns="" id="{6250C958-F3F1-4AA6-A3C1-E8F97CEADEB0}"/>
              </a:ext>
            </a:extLst>
          </p:cNvPr>
          <p:cNvPicPr>
            <a:picLocks noChangeAspect="1"/>
          </p:cNvPicPr>
          <p:nvPr/>
        </p:nvPicPr>
        <p:blipFill>
          <a:blip r:embed="rId2"/>
          <a:stretch>
            <a:fillRect/>
          </a:stretch>
        </p:blipFill>
        <p:spPr>
          <a:xfrm>
            <a:off x="0" y="1065228"/>
            <a:ext cx="9144000" cy="5552387"/>
          </a:xfrm>
          <a:prstGeom prst="rect">
            <a:avLst/>
          </a:prstGeom>
        </p:spPr>
      </p:pic>
    </p:spTree>
    <p:extLst>
      <p:ext uri="{BB962C8B-B14F-4D97-AF65-F5344CB8AC3E}">
        <p14:creationId xmlns:p14="http://schemas.microsoft.com/office/powerpoint/2010/main" val="3093496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1E4DF-DD6E-0C0D-0C38-F845AFE035DD}"/>
              </a:ext>
            </a:extLst>
          </p:cNvPr>
          <p:cNvSpPr>
            <a:spLocks noGrp="1"/>
          </p:cNvSpPr>
          <p:nvPr>
            <p:ph type="title"/>
          </p:nvPr>
        </p:nvSpPr>
        <p:spPr/>
        <p:txBody>
          <a:bodyPr/>
          <a:lstStyle/>
          <a:p>
            <a:r>
              <a:rPr lang="en-US" dirty="0"/>
              <a:t>B</a:t>
            </a:r>
            <a:r>
              <a:rPr lang="en-IN" dirty="0" err="1"/>
              <a:t>enefits</a:t>
            </a:r>
            <a:endParaRPr lang="en-IN" dirty="0"/>
          </a:p>
        </p:txBody>
      </p:sp>
      <p:sp>
        <p:nvSpPr>
          <p:cNvPr id="4" name="Date Placeholder 3">
            <a:extLst>
              <a:ext uri="{FF2B5EF4-FFF2-40B4-BE49-F238E27FC236}">
                <a16:creationId xmlns:a16="http://schemas.microsoft.com/office/drawing/2014/main" xmlns="" id="{458E77A2-AB84-33BE-9496-F9E311248049}"/>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6C3E15EE-587C-F656-0792-A3CDB98CA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814B146A-A329-F3CC-9289-463E8EEFEE2E}"/>
                  </a:ext>
                </a:extLst>
              </p14:cNvPr>
              <p14:cNvContentPartPr/>
              <p14:nvPr/>
            </p14:nvContentPartPr>
            <p14:xfrm>
              <a:off x="3452221" y="2998207"/>
              <a:ext cx="10092" cy="10092"/>
            </p14:xfrm>
          </p:contentPart>
        </mc:Choice>
        <mc:Fallback xmlns="">
          <p:pic>
            <p:nvPicPr>
              <p:cNvPr id="6" name="Ink 5">
                <a:extLst>
                  <a:ext uri="{FF2B5EF4-FFF2-40B4-BE49-F238E27FC236}">
                    <a16:creationId xmlns:a16="http://schemas.microsoft.com/office/drawing/2014/main" id="{814B146A-A329-F3CC-9289-463E8EEFEE2E}"/>
                  </a:ext>
                </a:extLst>
              </p:cNvPr>
              <p:cNvPicPr/>
              <p:nvPr/>
            </p:nvPicPr>
            <p:blipFill>
              <a:blip r:embed="rId3"/>
              <a:stretch>
                <a:fillRect/>
              </a:stretch>
            </p:blipFill>
            <p:spPr>
              <a:xfrm>
                <a:off x="1686121" y="123210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57B44191-D93E-43E1-D68A-1102275B48CD}"/>
                  </a:ext>
                </a:extLst>
              </p14:cNvPr>
              <p14:cNvContentPartPr/>
              <p14:nvPr/>
            </p14:nvContentPartPr>
            <p14:xfrm>
              <a:off x="4074185" y="1380533"/>
              <a:ext cx="10092" cy="10092"/>
            </p14:xfrm>
          </p:contentPart>
        </mc:Choice>
        <mc:Fallback xmlns="">
          <p:pic>
            <p:nvPicPr>
              <p:cNvPr id="7" name="Ink 6">
                <a:extLst>
                  <a:ext uri="{FF2B5EF4-FFF2-40B4-BE49-F238E27FC236}">
                    <a16:creationId xmlns:a16="http://schemas.microsoft.com/office/drawing/2014/main" id="{57B44191-D93E-43E1-D68A-1102275B48CD}"/>
                  </a:ext>
                </a:extLst>
              </p:cNvPr>
              <p:cNvPicPr/>
              <p:nvPr/>
            </p:nvPicPr>
            <p:blipFill>
              <a:blip r:embed="rId3"/>
              <a:stretch>
                <a:fillRect/>
              </a:stretch>
            </p:blipFill>
            <p:spPr>
              <a:xfrm>
                <a:off x="2308085" y="-385567"/>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58AE6B7E-ACE3-75D0-5EC7-4A5307EAF72D}"/>
                  </a:ext>
                </a:extLst>
              </p14:cNvPr>
              <p14:cNvContentPartPr/>
              <p14:nvPr/>
            </p14:nvContentPartPr>
            <p14:xfrm>
              <a:off x="4120193" y="1363660"/>
              <a:ext cx="10092" cy="10092"/>
            </p14:xfrm>
          </p:contentPart>
        </mc:Choice>
        <mc:Fallback xmlns="">
          <p:pic>
            <p:nvPicPr>
              <p:cNvPr id="8" name="Ink 7">
                <a:extLst>
                  <a:ext uri="{FF2B5EF4-FFF2-40B4-BE49-F238E27FC236}">
                    <a16:creationId xmlns:a16="http://schemas.microsoft.com/office/drawing/2014/main" id="{58AE6B7E-ACE3-75D0-5EC7-4A5307EAF72D}"/>
                  </a:ext>
                </a:extLst>
              </p:cNvPr>
              <p:cNvPicPr/>
              <p:nvPr/>
            </p:nvPicPr>
            <p:blipFill>
              <a:blip r:embed="rId3"/>
              <a:stretch>
                <a:fillRect/>
              </a:stretch>
            </p:blipFill>
            <p:spPr>
              <a:xfrm>
                <a:off x="2354093" y="-402440"/>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xmlns="" id="{5514D11C-EC54-4120-F47B-DFA097233831}"/>
                  </a:ext>
                </a:extLst>
              </p14:cNvPr>
              <p14:cNvContentPartPr/>
              <p14:nvPr/>
            </p14:nvContentPartPr>
            <p14:xfrm>
              <a:off x="4154650" y="1771153"/>
              <a:ext cx="10092" cy="10092"/>
            </p14:xfrm>
          </p:contentPart>
        </mc:Choice>
        <mc:Fallback xmlns="">
          <p:pic>
            <p:nvPicPr>
              <p:cNvPr id="9" name="Ink 8">
                <a:extLst>
                  <a:ext uri="{FF2B5EF4-FFF2-40B4-BE49-F238E27FC236}">
                    <a16:creationId xmlns:a16="http://schemas.microsoft.com/office/drawing/2014/main" id="{5514D11C-EC54-4120-F47B-DFA097233831}"/>
                  </a:ext>
                </a:extLst>
              </p:cNvPr>
              <p:cNvPicPr/>
              <p:nvPr/>
            </p:nvPicPr>
            <p:blipFill>
              <a:blip r:embed="rId7"/>
              <a:stretch>
                <a:fillRect/>
              </a:stretch>
            </p:blipFill>
            <p:spPr>
              <a:xfrm>
                <a:off x="3902350" y="1678200"/>
                <a:ext cx="513250" cy="1954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BE576D6C-2B40-FC28-B9D0-D09518C66825}"/>
                  </a:ext>
                </a:extLst>
              </p14:cNvPr>
              <p14:cNvContentPartPr/>
              <p14:nvPr/>
            </p14:nvContentPartPr>
            <p14:xfrm>
              <a:off x="5592074" y="3797581"/>
              <a:ext cx="10092" cy="10092"/>
            </p14:xfrm>
          </p:contentPart>
        </mc:Choice>
        <mc:Fallback xmlns="">
          <p:pic>
            <p:nvPicPr>
              <p:cNvPr id="10" name="Ink 9">
                <a:extLst>
                  <a:ext uri="{FF2B5EF4-FFF2-40B4-BE49-F238E27FC236}">
                    <a16:creationId xmlns:a16="http://schemas.microsoft.com/office/drawing/2014/main" id="{BE576D6C-2B40-FC28-B9D0-D09518C66825}"/>
                  </a:ext>
                </a:extLst>
              </p:cNvPr>
              <p:cNvPicPr/>
              <p:nvPr/>
            </p:nvPicPr>
            <p:blipFill>
              <a:blip r:embed="rId3"/>
              <a:stretch>
                <a:fillRect/>
              </a:stretch>
            </p:blipFill>
            <p:spPr>
              <a:xfrm>
                <a:off x="3825974" y="2031481"/>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9F1A3CF5-2464-B5EC-7B61-95E5E4AA3891}"/>
                  </a:ext>
                </a:extLst>
              </p14:cNvPr>
              <p14:cNvContentPartPr/>
              <p14:nvPr/>
            </p14:nvContentPartPr>
            <p14:xfrm>
              <a:off x="8691345" y="3033649"/>
              <a:ext cx="10092" cy="10092"/>
            </p14:xfrm>
          </p:contentPart>
        </mc:Choice>
        <mc:Fallback xmlns="">
          <p:pic>
            <p:nvPicPr>
              <p:cNvPr id="11" name="Ink 10">
                <a:extLst>
                  <a:ext uri="{FF2B5EF4-FFF2-40B4-BE49-F238E27FC236}">
                    <a16:creationId xmlns:a16="http://schemas.microsoft.com/office/drawing/2014/main" id="{9F1A3CF5-2464-B5EC-7B61-95E5E4AA3891}"/>
                  </a:ext>
                </a:extLst>
              </p:cNvPr>
              <p:cNvPicPr/>
              <p:nvPr/>
            </p:nvPicPr>
            <p:blipFill>
              <a:blip r:embed="rId10"/>
              <a:stretch>
                <a:fillRect/>
              </a:stretch>
            </p:blipFill>
            <p:spPr>
              <a:xfrm>
                <a:off x="8530790" y="2739299"/>
                <a:ext cx="330284"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xmlns="" id="{4E71AD74-27E5-6025-4588-2B707FE4A216}"/>
                  </a:ext>
                </a:extLst>
              </p14:cNvPr>
              <p14:cNvContentPartPr/>
              <p14:nvPr/>
            </p14:nvContentPartPr>
            <p14:xfrm>
              <a:off x="8580096" y="3065938"/>
              <a:ext cx="10092" cy="10092"/>
            </p14:xfrm>
          </p:contentPart>
        </mc:Choice>
        <mc:Fallback xmlns="">
          <p:pic>
            <p:nvPicPr>
              <p:cNvPr id="12" name="Ink 11">
                <a:extLst>
                  <a:ext uri="{FF2B5EF4-FFF2-40B4-BE49-F238E27FC236}">
                    <a16:creationId xmlns:a16="http://schemas.microsoft.com/office/drawing/2014/main" id="{4E71AD74-27E5-6025-4588-2B707FE4A216}"/>
                  </a:ext>
                </a:extLst>
              </p:cNvPr>
              <p:cNvPicPr/>
              <p:nvPr/>
            </p:nvPicPr>
            <p:blipFill>
              <a:blip r:embed="rId12"/>
              <a:stretch>
                <a:fillRect/>
              </a:stretch>
            </p:blipFill>
            <p:spPr>
              <a:xfrm>
                <a:off x="8403486" y="2771588"/>
                <a:ext cx="362303" cy="5971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xmlns="" id="{DE2384E1-2B8C-32ED-ADB3-D1FB0CB5AB68}"/>
                  </a:ext>
                </a:extLst>
              </p14:cNvPr>
              <p14:cNvContentPartPr/>
              <p14:nvPr/>
            </p14:nvContentPartPr>
            <p14:xfrm>
              <a:off x="184721" y="888349"/>
              <a:ext cx="1324069" cy="172095"/>
            </p14:xfrm>
          </p:contentPart>
        </mc:Choice>
        <mc:Fallback xmlns="">
          <p:pic>
            <p:nvPicPr>
              <p:cNvPr id="15" name="Ink 14">
                <a:extLst>
                  <a:ext uri="{FF2B5EF4-FFF2-40B4-BE49-F238E27FC236}">
                    <a16:creationId xmlns:a16="http://schemas.microsoft.com/office/drawing/2014/main" id="{DE2384E1-2B8C-32ED-ADB3-D1FB0CB5AB68}"/>
                  </a:ext>
                </a:extLst>
              </p:cNvPr>
              <p:cNvPicPr/>
              <p:nvPr/>
            </p:nvPicPr>
            <p:blipFill>
              <a:blip r:embed="rId15"/>
              <a:stretch>
                <a:fillRect/>
              </a:stretch>
            </p:blipFill>
            <p:spPr>
              <a:xfrm>
                <a:off x="121739" y="825475"/>
                <a:ext cx="1449674" cy="297484"/>
              </a:xfrm>
              <a:prstGeom prst="rect">
                <a:avLst/>
              </a:prstGeom>
            </p:spPr>
          </p:pic>
        </mc:Fallback>
      </mc:AlternateContent>
      <p:pic>
        <p:nvPicPr>
          <p:cNvPr id="13" name="Picture 12">
            <a:extLst>
              <a:ext uri="{FF2B5EF4-FFF2-40B4-BE49-F238E27FC236}">
                <a16:creationId xmlns:a16="http://schemas.microsoft.com/office/drawing/2014/main" xmlns="" id="{37FDF571-3B7E-DFBB-B3BC-A042AD1BD989}"/>
              </a:ext>
            </a:extLst>
          </p:cNvPr>
          <p:cNvPicPr>
            <a:picLocks noChangeAspect="1"/>
          </p:cNvPicPr>
          <p:nvPr/>
        </p:nvPicPr>
        <p:blipFill>
          <a:blip r:embed="rId16"/>
          <a:stretch>
            <a:fillRect/>
          </a:stretch>
        </p:blipFill>
        <p:spPr>
          <a:xfrm>
            <a:off x="661198" y="1294755"/>
            <a:ext cx="7007087" cy="5025835"/>
          </a:xfrm>
          <a:prstGeom prst="rect">
            <a:avLst/>
          </a:prstGeom>
        </p:spPr>
      </p:pic>
    </p:spTree>
    <p:extLst>
      <p:ext uri="{BB962C8B-B14F-4D97-AF65-F5344CB8AC3E}">
        <p14:creationId xmlns:p14="http://schemas.microsoft.com/office/powerpoint/2010/main" val="1418768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D1F65-6C9D-4B8C-94A4-2FCC474CE0BF}"/>
              </a:ext>
            </a:extLst>
          </p:cNvPr>
          <p:cNvSpPr>
            <a:spLocks noGrp="1"/>
          </p:cNvSpPr>
          <p:nvPr>
            <p:ph type="title"/>
          </p:nvPr>
        </p:nvSpPr>
        <p:spPr/>
        <p:txBody>
          <a:bodyPr/>
          <a:lstStyle/>
          <a:p>
            <a:r>
              <a:rPr lang="en-US" dirty="0"/>
              <a:t>Benefits</a:t>
            </a:r>
          </a:p>
        </p:txBody>
      </p:sp>
      <p:sp>
        <p:nvSpPr>
          <p:cNvPr id="3" name="Text Placeholder 2">
            <a:extLst>
              <a:ext uri="{FF2B5EF4-FFF2-40B4-BE49-F238E27FC236}">
                <a16:creationId xmlns:a16="http://schemas.microsoft.com/office/drawing/2014/main" xmlns="" id="{7ACBE002-0B57-4273-85BD-7B37D5FFD326}"/>
              </a:ext>
            </a:extLst>
          </p:cNvPr>
          <p:cNvSpPr>
            <a:spLocks noGrp="1"/>
          </p:cNvSpPr>
          <p:nvPr>
            <p:ph type="body" idx="1"/>
          </p:nvPr>
        </p:nvSpPr>
        <p:spPr/>
        <p:txBody>
          <a:bodyPr/>
          <a:lstStyle/>
          <a:p>
            <a:r>
              <a:rPr lang="en-US" sz="2400" b="1" dirty="0"/>
              <a:t>Admin Interface</a:t>
            </a:r>
            <a:r>
              <a:rPr lang="en-US" sz="2400" dirty="0"/>
              <a:t>: Only admin can register this and a tour can be created </a:t>
            </a:r>
          </a:p>
          <a:p>
            <a:pPr marL="114300" indent="0">
              <a:buNone/>
            </a:pPr>
            <a:endParaRPr lang="en-US" sz="2400" dirty="0"/>
          </a:p>
          <a:p>
            <a:r>
              <a:rPr lang="en-US" sz="2400" b="1" dirty="0"/>
              <a:t>Analysis</a:t>
            </a:r>
            <a:r>
              <a:rPr lang="en-US" sz="2400" dirty="0"/>
              <a:t>: This additional feature manage the users , registrations ad tours count.</a:t>
            </a:r>
          </a:p>
          <a:p>
            <a:pPr marL="114300" indent="0">
              <a:buNone/>
            </a:pPr>
            <a:endParaRPr lang="en-US" dirty="0"/>
          </a:p>
        </p:txBody>
      </p:sp>
      <p:sp>
        <p:nvSpPr>
          <p:cNvPr id="4" name="Date Placeholder 3">
            <a:extLst>
              <a:ext uri="{FF2B5EF4-FFF2-40B4-BE49-F238E27FC236}">
                <a16:creationId xmlns:a16="http://schemas.microsoft.com/office/drawing/2014/main" xmlns="" id="{53217111-B2DD-4EA8-BAAC-5B227188954D}"/>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9687ACE5-4729-4371-BE19-B717277C2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75884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D6E6C-F43B-BD90-1368-B67B46F7D4E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xmlns="" id="{D5F517BD-AF46-2C03-4012-8437AA654E98}"/>
              </a:ext>
            </a:extLst>
          </p:cNvPr>
          <p:cNvSpPr>
            <a:spLocks noGrp="1"/>
          </p:cNvSpPr>
          <p:nvPr>
            <p:ph type="body" idx="1"/>
          </p:nvPr>
        </p:nvSpPr>
        <p:spPr/>
        <p:txBody>
          <a:bodyPr/>
          <a:lstStyle/>
          <a:p>
            <a:pPr algn="just"/>
            <a:r>
              <a:rPr lang="en-US" sz="2400" dirty="0"/>
              <a:t>The tour booking application represents a significant step forward in addressing the inefficiencies and challenges of current booking systems. By focusing on user needs, integrating comprehensive features, and ensuring operational efficiency, the application is well-positioned to deliver a superior booking experience, foster customer satisfaction, and support the growth of tour operators. The successful implementation of these features will not only enhance the convenience and effectiveness of booking tours but also set a new standard in the travel and tourism industry.</a:t>
            </a:r>
            <a:endParaRPr lang="en-IN" sz="2400" dirty="0"/>
          </a:p>
        </p:txBody>
      </p:sp>
      <p:sp>
        <p:nvSpPr>
          <p:cNvPr id="4" name="Date Placeholder 3">
            <a:extLst>
              <a:ext uri="{FF2B5EF4-FFF2-40B4-BE49-F238E27FC236}">
                <a16:creationId xmlns:a16="http://schemas.microsoft.com/office/drawing/2014/main" xmlns="" id="{5711DE38-DAD1-6B27-40D3-F6422739B347}"/>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29E647D0-8B61-7CA1-ED18-2CDFE4646F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42444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E383A04-8956-81D3-2EE0-2084FFACA73D}"/>
              </a:ext>
            </a:extLst>
          </p:cNvPr>
          <p:cNvSpPr>
            <a:spLocks noGrp="1"/>
          </p:cNvSpPr>
          <p:nvPr>
            <p:ph type="body" idx="1"/>
          </p:nvPr>
        </p:nvSpPr>
        <p:spPr>
          <a:xfrm>
            <a:off x="2415186" y="2976341"/>
            <a:ext cx="6271614" cy="2921222"/>
          </a:xfrm>
        </p:spPr>
        <p:txBody>
          <a:bodyPr/>
          <a:lstStyle/>
          <a:p>
            <a:pPr marL="114300" indent="0">
              <a:buNone/>
            </a:pPr>
            <a:r>
              <a:rPr lang="en-IN" sz="6100" dirty="0">
                <a:solidFill>
                  <a:srgbClr val="1F1E1E"/>
                </a:solidFill>
                <a:latin typeface="Red Hat Text"/>
                <a:cs typeface="Red Hat Text"/>
              </a:rPr>
              <a:t>Thank you</a:t>
            </a:r>
            <a:endParaRPr lang="en-IN" dirty="0"/>
          </a:p>
          <a:p>
            <a:endParaRPr lang="en-IN" dirty="0"/>
          </a:p>
        </p:txBody>
      </p:sp>
      <p:sp>
        <p:nvSpPr>
          <p:cNvPr id="4" name="Date Placeholder 3">
            <a:extLst>
              <a:ext uri="{FF2B5EF4-FFF2-40B4-BE49-F238E27FC236}">
                <a16:creationId xmlns:a16="http://schemas.microsoft.com/office/drawing/2014/main" xmlns="" id="{F96008E4-F1EF-1BA2-C89E-A8F9A6FF43EF}"/>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561020BA-ACE3-3033-3E52-B2D861C7A1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03F467CC-400C-A85F-49FB-96946F029517}"/>
                  </a:ext>
                </a:extLst>
              </p14:cNvPr>
              <p14:cNvContentPartPr/>
              <p14:nvPr/>
            </p14:nvContentPartPr>
            <p14:xfrm>
              <a:off x="498485" y="1407145"/>
              <a:ext cx="10092" cy="10092"/>
            </p14:xfrm>
          </p:contentPart>
        </mc:Choice>
        <mc:Fallback xmlns="">
          <p:pic>
            <p:nvPicPr>
              <p:cNvPr id="6" name="Ink 5">
                <a:extLst>
                  <a:ext uri="{FF2B5EF4-FFF2-40B4-BE49-F238E27FC236}">
                    <a16:creationId xmlns:a16="http://schemas.microsoft.com/office/drawing/2014/main" id="{03F467CC-400C-A85F-49FB-96946F029517}"/>
                  </a:ext>
                </a:extLst>
              </p:cNvPr>
              <p:cNvPicPr/>
              <p:nvPr/>
            </p:nvPicPr>
            <p:blipFill>
              <a:blip r:embed="rId3"/>
              <a:stretch>
                <a:fillRect/>
              </a:stretch>
            </p:blipFill>
            <p:spPr>
              <a:xfrm>
                <a:off x="145265" y="-358955"/>
                <a:ext cx="714514" cy="3532200"/>
              </a:xfrm>
              <a:prstGeom prst="rect">
                <a:avLst/>
              </a:prstGeom>
            </p:spPr>
          </p:pic>
        </mc:Fallback>
      </mc:AlternateContent>
    </p:spTree>
    <p:extLst>
      <p:ext uri="{BB962C8B-B14F-4D97-AF65-F5344CB8AC3E}">
        <p14:creationId xmlns:p14="http://schemas.microsoft.com/office/powerpoint/2010/main" val="235052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8A396-E02C-1435-1C50-565E67FD25A9}"/>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Index</a:t>
            </a:r>
          </a:p>
        </p:txBody>
      </p:sp>
      <p:sp>
        <p:nvSpPr>
          <p:cNvPr id="3" name="Text Placeholder 2">
            <a:extLst>
              <a:ext uri="{FF2B5EF4-FFF2-40B4-BE49-F238E27FC236}">
                <a16:creationId xmlns:a16="http://schemas.microsoft.com/office/drawing/2014/main" xmlns="" id="{2957E920-7261-4D19-3C89-29F5B83BF4C1}"/>
              </a:ext>
            </a:extLst>
          </p:cNvPr>
          <p:cNvSpPr>
            <a:spLocks noGrp="1"/>
          </p:cNvSpPr>
          <p:nvPr>
            <p:ph type="body" idx="1"/>
          </p:nvPr>
        </p:nvSpPr>
        <p:spPr>
          <a:xfrm>
            <a:off x="457200" y="838200"/>
            <a:ext cx="8229600" cy="5357327"/>
          </a:xfrm>
        </p:spPr>
        <p:txBody>
          <a:bodyPr/>
          <a:lstStyle/>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Introduction</a:t>
            </a:r>
          </a:p>
          <a:p>
            <a:pPr algn="just"/>
            <a:r>
              <a:rPr lang="en-IN" sz="2400" dirty="0">
                <a:latin typeface="Times New Roman" panose="02020603050405020304" pitchFamily="18" charset="0"/>
                <a:cs typeface="Times New Roman" panose="02020603050405020304" pitchFamily="18" charset="0"/>
              </a:rPr>
              <a:t>Problem Statement</a:t>
            </a:r>
          </a:p>
          <a:p>
            <a:pPr algn="just"/>
            <a:r>
              <a:rPr lang="en-IN" sz="2400" dirty="0">
                <a:latin typeface="Times New Roman" panose="02020603050405020304" pitchFamily="18" charset="0"/>
                <a:cs typeface="Times New Roman" panose="02020603050405020304" pitchFamily="18" charset="0"/>
              </a:rPr>
              <a:t>Solution</a:t>
            </a:r>
          </a:p>
          <a:p>
            <a:pPr algn="just"/>
            <a:r>
              <a:rPr lang="en-IN" sz="2400" dirty="0">
                <a:latin typeface="Times New Roman" panose="02020603050405020304" pitchFamily="18" charset="0"/>
                <a:cs typeface="Times New Roman" panose="02020603050405020304" pitchFamily="18" charset="0"/>
              </a:rPr>
              <a:t>Key features</a:t>
            </a:r>
          </a:p>
          <a:p>
            <a:pPr algn="just"/>
            <a:r>
              <a:rPr lang="en-IN" sz="2400" dirty="0">
                <a:latin typeface="Times New Roman" panose="02020603050405020304" pitchFamily="18" charset="0"/>
                <a:cs typeface="Times New Roman" panose="02020603050405020304" pitchFamily="18" charset="0"/>
              </a:rPr>
              <a:t>Project Workflow</a:t>
            </a:r>
          </a:p>
          <a:p>
            <a:pPr algn="just"/>
            <a:r>
              <a:rPr lang="en-IN" sz="2400" dirty="0">
                <a:latin typeface="Times New Roman" panose="02020603050405020304" pitchFamily="18" charset="0"/>
                <a:cs typeface="Times New Roman" panose="02020603050405020304" pitchFamily="18" charset="0"/>
              </a:rPr>
              <a:t>Technology Used</a:t>
            </a:r>
          </a:p>
          <a:p>
            <a:pPr algn="just"/>
            <a:r>
              <a:rPr lang="en-IN" sz="2400" dirty="0">
                <a:latin typeface="Times New Roman" panose="02020603050405020304" pitchFamily="18" charset="0"/>
                <a:cs typeface="Times New Roman" panose="02020603050405020304" pitchFamily="18" charset="0"/>
              </a:rPr>
              <a:t>UI Design</a:t>
            </a:r>
          </a:p>
          <a:p>
            <a:pPr algn="just"/>
            <a:r>
              <a:rPr lang="en-IN" sz="2400" dirty="0">
                <a:latin typeface="Times New Roman" panose="02020603050405020304" pitchFamily="18" charset="0"/>
                <a:cs typeface="Times New Roman" panose="02020603050405020304" pitchFamily="18" charset="0"/>
              </a:rPr>
              <a:t>Benefits</a:t>
            </a:r>
          </a:p>
          <a:p>
            <a:pPr algn="just"/>
            <a:r>
              <a:rPr lang="en-IN" sz="2400" dirty="0">
                <a:latin typeface="Times New Roman" panose="02020603050405020304" pitchFamily="18" charset="0"/>
                <a:cs typeface="Times New Roman" panose="02020603050405020304" pitchFamily="18" charset="0"/>
              </a:rPr>
              <a:t>Analysis</a:t>
            </a:r>
          </a:p>
          <a:p>
            <a:pPr algn="just"/>
            <a:r>
              <a:rPr lang="en-IN" sz="2400" dirty="0">
                <a:latin typeface="Times New Roman" panose="02020603050405020304" pitchFamily="18" charset="0"/>
                <a:cs typeface="Times New Roman" panose="02020603050405020304" pitchFamily="18" charset="0"/>
              </a:rPr>
              <a:t>Conclusion</a:t>
            </a: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FE01502-7BE1-BFBC-955E-F388FDADBF86}"/>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41215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8A396-E02C-1435-1C50-565E67FD25A9}"/>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xmlns="" id="{2957E920-7261-4D19-3C89-29F5B83BF4C1}"/>
              </a:ext>
            </a:extLst>
          </p:cNvPr>
          <p:cNvSpPr>
            <a:spLocks noGrp="1"/>
          </p:cNvSpPr>
          <p:nvPr>
            <p:ph type="body" idx="1"/>
          </p:nvPr>
        </p:nvSpPr>
        <p:spPr>
          <a:xfrm>
            <a:off x="127820" y="2258471"/>
            <a:ext cx="4626077" cy="4359275"/>
          </a:xfrm>
        </p:spPr>
        <p:txBody>
          <a:bodyPr/>
          <a:lstStyle/>
          <a:p>
            <a:pPr marL="114300" indent="0" algn="just">
              <a:buNone/>
            </a:pPr>
            <a:endParaRPr lang="en-US" sz="2000" dirty="0"/>
          </a:p>
          <a:p>
            <a:pPr marL="114300" indent="0" algn="just">
              <a:buNone/>
            </a:pPr>
            <a:r>
              <a:rPr lang="en-US" sz="1550" dirty="0">
                <a:solidFill>
                  <a:srgbClr val="3B3535"/>
                </a:solidFill>
                <a:latin typeface="Roboto" pitchFamily="34" charset="0"/>
                <a:ea typeface="Roboto" pitchFamily="34" charset="-122"/>
                <a:cs typeface="Roboto" pitchFamily="34" charset="-120"/>
              </a:rPr>
              <a:t>Skyline Voyages is a tour booking application that makes planning your next adventure easy and enjoyable. With features like simple search options, clear tour details, and secure booking, it helps you find and book the perfect tour with just a few clicks</a:t>
            </a:r>
            <a:r>
              <a:rPr lang="en-US" sz="2000" dirty="0">
                <a:solidFill>
                  <a:srgbClr val="3B3535"/>
                </a:solidFill>
                <a:latin typeface="Roboto" pitchFamily="34" charset="0"/>
                <a:ea typeface="Roboto" pitchFamily="34" charset="-122"/>
                <a:cs typeface="Roboto" pitchFamily="34" charset="-120"/>
              </a:rPr>
              <a:t>.</a:t>
            </a:r>
            <a:endParaRPr lang="en-US" sz="2000" dirty="0"/>
          </a:p>
          <a:p>
            <a:pPr marL="114300" indent="0" algn="just">
              <a:buNone/>
            </a:pPr>
            <a:endParaRPr lang="en-US" sz="2000" dirty="0">
              <a:latin typeface="Times New Roman" panose="02020603050405020304" pitchFamily="18" charset="0"/>
              <a:cs typeface="Times New Roman" panose="02020603050405020304" pitchFamily="18" charset="0"/>
            </a:endParaRPr>
          </a:p>
          <a:p>
            <a:pPr marL="114300" indent="0"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FE01502-7BE1-BFBC-955E-F388FDADBF86}"/>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Image 0" descr="preencoded.png">
            <a:extLst>
              <a:ext uri="{FF2B5EF4-FFF2-40B4-BE49-F238E27FC236}">
                <a16:creationId xmlns:a16="http://schemas.microsoft.com/office/drawing/2014/main" xmlns="" id="{94991678-1DF4-A195-679E-DDCB7F45E47E}"/>
              </a:ext>
            </a:extLst>
          </p:cNvPr>
          <p:cNvPicPr>
            <a:picLocks noChangeAspect="1"/>
          </p:cNvPicPr>
          <p:nvPr/>
        </p:nvPicPr>
        <p:blipFill>
          <a:blip r:embed="rId3"/>
          <a:stretch>
            <a:fillRect/>
          </a:stretch>
        </p:blipFill>
        <p:spPr>
          <a:xfrm>
            <a:off x="5211097" y="838200"/>
            <a:ext cx="3932903" cy="5883275"/>
          </a:xfrm>
          <a:prstGeom prst="rect">
            <a:avLst/>
          </a:prstGeom>
        </p:spPr>
      </p:pic>
      <p:pic>
        <p:nvPicPr>
          <p:cNvPr id="8" name="Image 1" descr="preencoded.png">
            <a:extLst>
              <a:ext uri="{FF2B5EF4-FFF2-40B4-BE49-F238E27FC236}">
                <a16:creationId xmlns:a16="http://schemas.microsoft.com/office/drawing/2014/main" xmlns="" id="{85ECD673-5E7E-4A01-248A-4977F5E02CDA}"/>
              </a:ext>
            </a:extLst>
          </p:cNvPr>
          <p:cNvPicPr>
            <a:picLocks noChangeAspect="1"/>
          </p:cNvPicPr>
          <p:nvPr/>
        </p:nvPicPr>
        <p:blipFill>
          <a:blip r:embed="rId4"/>
          <a:stretch>
            <a:fillRect/>
          </a:stretch>
        </p:blipFill>
        <p:spPr>
          <a:xfrm>
            <a:off x="5211097" y="2258471"/>
            <a:ext cx="3932903" cy="2775646"/>
          </a:xfrm>
          <a:prstGeom prst="rect">
            <a:avLst/>
          </a:prstGeom>
        </p:spPr>
      </p:pic>
    </p:spTree>
    <p:extLst>
      <p:ext uri="{BB962C8B-B14F-4D97-AF65-F5344CB8AC3E}">
        <p14:creationId xmlns:p14="http://schemas.microsoft.com/office/powerpoint/2010/main" val="65887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D2E4D-5065-A9D1-03DD-55B1F557CCF7}"/>
              </a:ext>
            </a:extLst>
          </p:cNvPr>
          <p:cNvSpPr>
            <a:spLocks noGrp="1"/>
          </p:cNvSpPr>
          <p:nvPr>
            <p:ph type="title"/>
          </p:nvPr>
        </p:nvSpPr>
        <p:spPr/>
        <p:txBody>
          <a:bodyPr/>
          <a:lstStyle/>
          <a:p>
            <a:r>
              <a:rPr lang="en-IN" dirty="0"/>
              <a:t>Problem Statement</a:t>
            </a:r>
          </a:p>
        </p:txBody>
      </p:sp>
      <p:sp>
        <p:nvSpPr>
          <p:cNvPr id="3" name="Text Placeholder 2">
            <a:extLst>
              <a:ext uri="{FF2B5EF4-FFF2-40B4-BE49-F238E27FC236}">
                <a16:creationId xmlns:a16="http://schemas.microsoft.com/office/drawing/2014/main" xmlns="" id="{E6A414FC-8C18-BD5A-14AF-00D58BA9EAF3}"/>
              </a:ext>
            </a:extLst>
          </p:cNvPr>
          <p:cNvSpPr>
            <a:spLocks noGrp="1"/>
          </p:cNvSpPr>
          <p:nvPr>
            <p:ph type="body" idx="1"/>
          </p:nvPr>
        </p:nvSpPr>
        <p:spPr/>
        <p:txBody>
          <a:bodyPr/>
          <a:lstStyle/>
          <a:p>
            <a:r>
              <a:rPr lang="en-US" sz="2000" b="1" dirty="0"/>
              <a:t>Problem:</a:t>
            </a:r>
            <a:r>
              <a:rPr lang="en-US" sz="2000" dirty="0"/>
              <a:t> </a:t>
            </a:r>
            <a:r>
              <a:rPr lang="en-US" sz="1800" dirty="0"/>
              <a:t>In today’s fast-paced world, booking and managing reservations for services such as travel, accommodations, and events can be time-consuming and complex. Users often face challenges with existing booking systems due to fragmented interfaces, limited accessibility, and lack of real-time updates . The current booking process is inefficient and fragmented, leading to a poor user experience. Customers often struggle with:</a:t>
            </a:r>
          </a:p>
          <a:p>
            <a:endParaRPr lang="en-US" sz="2000" dirty="0"/>
          </a:p>
          <a:p>
            <a:pPr marL="571500" indent="-457200" algn="just">
              <a:buFont typeface="+mj-lt"/>
              <a:buAutoNum type="arabicParenR"/>
            </a:pPr>
            <a:r>
              <a:rPr lang="en-US" sz="1800" b="1" dirty="0"/>
              <a:t>Inconsistent User Experience:</a:t>
            </a:r>
            <a:r>
              <a:rPr lang="en-US" sz="1800" dirty="0"/>
              <a:t> Multiple platforms and interfaces create confusion and frustration.</a:t>
            </a:r>
          </a:p>
          <a:p>
            <a:pPr marL="571500" indent="-457200" algn="just">
              <a:buFont typeface="+mj-lt"/>
              <a:buAutoNum type="arabicParenR"/>
            </a:pPr>
            <a:r>
              <a:rPr lang="en-US" sz="1800" b="1" dirty="0"/>
              <a:t>Lack of Real-Time Availability:</a:t>
            </a:r>
            <a:r>
              <a:rPr lang="en-US" sz="1800" dirty="0"/>
              <a:t> Users frequently encounter issues with outdated or inaccurate availability information.</a:t>
            </a:r>
          </a:p>
          <a:p>
            <a:pPr marL="571500" indent="-457200" algn="just">
              <a:buFont typeface="+mj-lt"/>
              <a:buAutoNum type="arabicParenR"/>
            </a:pPr>
            <a:r>
              <a:rPr lang="en-IN" sz="1800" b="1" dirty="0"/>
              <a:t>Inefficient Communication:</a:t>
            </a:r>
            <a:r>
              <a:rPr lang="en-IN" sz="1800" dirty="0"/>
              <a:t> </a:t>
            </a:r>
            <a:r>
              <a:rPr lang="en-US" sz="1800" dirty="0"/>
              <a:t>Users may face challenges with receiving timely updates or confirmations, which can result in missed appointments or reservations.</a:t>
            </a:r>
            <a:endParaRPr lang="en-IN" sz="1800" dirty="0"/>
          </a:p>
        </p:txBody>
      </p:sp>
      <p:sp>
        <p:nvSpPr>
          <p:cNvPr id="4" name="Date Placeholder 3">
            <a:extLst>
              <a:ext uri="{FF2B5EF4-FFF2-40B4-BE49-F238E27FC236}">
                <a16:creationId xmlns:a16="http://schemas.microsoft.com/office/drawing/2014/main" xmlns="" id="{96D25D3B-B089-A658-8783-6DA946992D92}"/>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47096C94-A79A-1302-9E12-B54B6006E5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81846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A50488-5C38-9AFB-6FAC-6EEE373F893D}"/>
              </a:ext>
            </a:extLst>
          </p:cNvPr>
          <p:cNvSpPr>
            <a:spLocks noGrp="1"/>
          </p:cNvSpPr>
          <p:nvPr>
            <p:ph type="title"/>
          </p:nvPr>
        </p:nvSpPr>
        <p:spPr>
          <a:xfrm>
            <a:off x="0" y="199021"/>
            <a:ext cx="6477000" cy="838200"/>
          </a:xfrm>
        </p:spPr>
        <p:txBody>
          <a:bodyPr/>
          <a:lstStyle/>
          <a:p>
            <a:pPr algn="l"/>
            <a:r>
              <a:rPr lang="en-US" sz="4400">
                <a:solidFill>
                  <a:srgbClr val="1F1E1E"/>
                </a:solidFill>
                <a:latin typeface="Red Hat Text"/>
                <a:cs typeface="Red Hat Text"/>
              </a:rPr>
              <a:t>               Solution</a:t>
            </a:r>
            <a:endParaRPr lang="en-US"/>
          </a:p>
          <a:p>
            <a:endParaRPr lang="en-US" sz="2800" b="1">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8DE3EE9C-5D6D-ACE9-AC8B-A20A2462D065}"/>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32DE0656-C547-54C4-0DC7-4EDDDEDB0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21" name="TextBox 20">
            <a:extLst>
              <a:ext uri="{FF2B5EF4-FFF2-40B4-BE49-F238E27FC236}">
                <a16:creationId xmlns:a16="http://schemas.microsoft.com/office/drawing/2014/main" xmlns="" id="{C02EBF0F-CB80-0AE3-C95A-F3195723E370}"/>
              </a:ext>
            </a:extLst>
          </p:cNvPr>
          <p:cNvSpPr txBox="1"/>
          <p:nvPr/>
        </p:nvSpPr>
        <p:spPr>
          <a:xfrm>
            <a:off x="850402" y="1529147"/>
            <a:ext cx="709599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solidFill>
                  <a:srgbClr val="3B3535"/>
                </a:solidFill>
                <a:latin typeface="Roboto"/>
                <a:ea typeface="Roboto"/>
                <a:cs typeface="Roboto"/>
              </a:rPr>
              <a:t>Roam Easy solves these problems by offering an easy and straightforward way to find and book great tours.</a:t>
            </a:r>
            <a:endParaRPr lang="en-US" sz="1800" dirty="0"/>
          </a:p>
          <a:p>
            <a:pPr algn="l"/>
            <a:endParaRPr lang="en-GB" dirty="0"/>
          </a:p>
        </p:txBody>
      </p:sp>
      <p:sp>
        <p:nvSpPr>
          <p:cNvPr id="22" name="TextBox 21">
            <a:extLst>
              <a:ext uri="{FF2B5EF4-FFF2-40B4-BE49-F238E27FC236}">
                <a16:creationId xmlns:a16="http://schemas.microsoft.com/office/drawing/2014/main" xmlns="" id="{17AA4113-E0A2-A409-9E69-2242DB65AD86}"/>
              </a:ext>
            </a:extLst>
          </p:cNvPr>
          <p:cNvSpPr txBox="1"/>
          <p:nvPr/>
        </p:nvSpPr>
        <p:spPr>
          <a:xfrm>
            <a:off x="1042016" y="309737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Easy Booking</a:t>
            </a:r>
            <a:endParaRPr lang="en-US" sz="1600" b="1" dirty="0"/>
          </a:p>
          <a:p>
            <a:pPr algn="l"/>
            <a:endParaRPr lang="en-GB" dirty="0"/>
          </a:p>
        </p:txBody>
      </p:sp>
      <p:sp>
        <p:nvSpPr>
          <p:cNvPr id="23" name="TextBox 22">
            <a:extLst>
              <a:ext uri="{FF2B5EF4-FFF2-40B4-BE49-F238E27FC236}">
                <a16:creationId xmlns:a16="http://schemas.microsoft.com/office/drawing/2014/main" xmlns="" id="{40346AB9-C10C-0D74-711A-8E3A8574BB08}"/>
              </a:ext>
            </a:extLst>
          </p:cNvPr>
          <p:cNvSpPr txBox="1"/>
          <p:nvPr/>
        </p:nvSpPr>
        <p:spPr>
          <a:xfrm>
            <a:off x="1043669" y="3532729"/>
            <a:ext cx="235698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Finding and booking tours is quick and simple with Roam Easy, making the process hassle-free.</a:t>
            </a:r>
            <a:endParaRPr lang="en-US" sz="1600" dirty="0"/>
          </a:p>
          <a:p>
            <a:pPr algn="l"/>
            <a:endParaRPr lang="en-GB" sz="1800" dirty="0"/>
          </a:p>
        </p:txBody>
      </p:sp>
      <p:sp>
        <p:nvSpPr>
          <p:cNvPr id="24" name="TextBox 23">
            <a:extLst>
              <a:ext uri="{FF2B5EF4-FFF2-40B4-BE49-F238E27FC236}">
                <a16:creationId xmlns:a16="http://schemas.microsoft.com/office/drawing/2014/main" xmlns="" id="{B9B26890-C3DD-DABA-4CE3-D8704E4F6E7F}"/>
              </a:ext>
            </a:extLst>
          </p:cNvPr>
          <p:cNvSpPr txBox="1"/>
          <p:nvPr/>
        </p:nvSpPr>
        <p:spPr>
          <a:xfrm>
            <a:off x="3539902" y="299991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Clear Information:</a:t>
            </a:r>
            <a:endParaRPr lang="en-US" sz="1600" b="1" dirty="0"/>
          </a:p>
          <a:p>
            <a:pPr algn="l"/>
            <a:endParaRPr lang="en-GB" dirty="0"/>
          </a:p>
        </p:txBody>
      </p:sp>
      <p:sp>
        <p:nvSpPr>
          <p:cNvPr id="25" name="TextBox 24">
            <a:extLst>
              <a:ext uri="{FF2B5EF4-FFF2-40B4-BE49-F238E27FC236}">
                <a16:creationId xmlns:a16="http://schemas.microsoft.com/office/drawing/2014/main" xmlns="" id="{D2F64E98-C366-3423-EB83-5A763B69AFA0}"/>
              </a:ext>
            </a:extLst>
          </p:cNvPr>
          <p:cNvSpPr txBox="1"/>
          <p:nvPr/>
        </p:nvSpPr>
        <p:spPr>
          <a:xfrm>
            <a:off x="3542852" y="3450872"/>
            <a:ext cx="2743199"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Get all the details you need about tours, like prices, schedules, and reviews, so you know exactly what to expect</a:t>
            </a:r>
            <a:r>
              <a:rPr lang="en-GB" sz="1900" dirty="0">
                <a:solidFill>
                  <a:srgbClr val="3B3535"/>
                </a:solidFill>
                <a:latin typeface="Roboto"/>
                <a:ea typeface="Roboto"/>
                <a:cs typeface="Roboto"/>
              </a:rPr>
              <a:t>.</a:t>
            </a:r>
            <a:endParaRPr lang="en-US" dirty="0"/>
          </a:p>
          <a:p>
            <a:pPr algn="l"/>
            <a:endParaRPr lang="en-GB" dirty="0"/>
          </a:p>
        </p:txBody>
      </p:sp>
      <p:sp>
        <p:nvSpPr>
          <p:cNvPr id="26" name="TextBox 25">
            <a:extLst>
              <a:ext uri="{FF2B5EF4-FFF2-40B4-BE49-F238E27FC236}">
                <a16:creationId xmlns:a16="http://schemas.microsoft.com/office/drawing/2014/main" xmlns="" id="{08550519-1E1C-333F-6E07-B30EDE72D08D}"/>
              </a:ext>
            </a:extLst>
          </p:cNvPr>
          <p:cNvSpPr txBox="1"/>
          <p:nvPr/>
        </p:nvSpPr>
        <p:spPr>
          <a:xfrm>
            <a:off x="6401018" y="2980790"/>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rgbClr val="1F1E1E"/>
                </a:solidFill>
                <a:latin typeface="Red Hat Text"/>
                <a:cs typeface="Red Hat Text"/>
              </a:rPr>
              <a:t>Customized Options</a:t>
            </a:r>
            <a:endParaRPr lang="en-US" sz="1600" b="1" dirty="0"/>
          </a:p>
          <a:p>
            <a:pPr algn="l"/>
            <a:endParaRPr lang="en-GB" dirty="0"/>
          </a:p>
        </p:txBody>
      </p:sp>
      <p:sp>
        <p:nvSpPr>
          <p:cNvPr id="28" name="TextBox 27">
            <a:extLst>
              <a:ext uri="{FF2B5EF4-FFF2-40B4-BE49-F238E27FC236}">
                <a16:creationId xmlns:a16="http://schemas.microsoft.com/office/drawing/2014/main" xmlns="" id="{3E08EEDF-B67B-33E8-7750-DA39E4701787}"/>
              </a:ext>
            </a:extLst>
          </p:cNvPr>
          <p:cNvSpPr txBox="1"/>
          <p:nvPr/>
        </p:nvSpPr>
        <p:spPr>
          <a:xfrm>
            <a:off x="6397963" y="3374774"/>
            <a:ext cx="274319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3B3535"/>
                </a:solidFill>
                <a:latin typeface="Roboto"/>
                <a:ea typeface="Roboto"/>
                <a:cs typeface="Roboto"/>
              </a:rPr>
              <a:t>Choose tours that fit your interests by picking your favourite activities, destinations, and dates.</a:t>
            </a:r>
            <a:endParaRPr lang="en-US" sz="1600" dirty="0"/>
          </a:p>
          <a:p>
            <a:pPr algn="l"/>
            <a:endParaRPr lang="en-GB" dirty="0"/>
          </a:p>
        </p:txBody>
      </p:sp>
    </p:spTree>
    <p:extLst>
      <p:ext uri="{BB962C8B-B14F-4D97-AF65-F5344CB8AC3E}">
        <p14:creationId xmlns:p14="http://schemas.microsoft.com/office/powerpoint/2010/main" val="74326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E19248-0EA8-4237-8F73-0B3358A4E20D}"/>
              </a:ext>
            </a:extLst>
          </p:cNvPr>
          <p:cNvSpPr>
            <a:spLocks noGrp="1"/>
          </p:cNvSpPr>
          <p:nvPr>
            <p:ph type="title"/>
          </p:nvPr>
        </p:nvSpPr>
        <p:spPr/>
        <p:txBody>
          <a:bodyPr/>
          <a:lstStyle/>
          <a:p>
            <a:r>
              <a:rPr lang="en-IN" dirty="0"/>
              <a:t>Key features</a:t>
            </a:r>
          </a:p>
        </p:txBody>
      </p:sp>
      <p:sp>
        <p:nvSpPr>
          <p:cNvPr id="3" name="Text Placeholder 2">
            <a:extLst>
              <a:ext uri="{FF2B5EF4-FFF2-40B4-BE49-F238E27FC236}">
                <a16:creationId xmlns:a16="http://schemas.microsoft.com/office/drawing/2014/main" xmlns="" id="{27AB8F05-8418-2C52-F48A-270624D7F26F}"/>
              </a:ext>
            </a:extLst>
          </p:cNvPr>
          <p:cNvSpPr>
            <a:spLocks noGrp="1"/>
          </p:cNvSpPr>
          <p:nvPr>
            <p:ph type="body" idx="1"/>
          </p:nvPr>
        </p:nvSpPr>
        <p:spPr>
          <a:xfrm>
            <a:off x="181897" y="1334293"/>
            <a:ext cx="8229600" cy="4525963"/>
          </a:xfrm>
        </p:spPr>
        <p:txBody>
          <a:bodyPr/>
          <a:lstStyle/>
          <a:p>
            <a:pPr lvl="1">
              <a:buFont typeface="Arial" panose="020B0604020202020204" pitchFamily="34" charset="0"/>
              <a:buChar char="•"/>
            </a:pPr>
            <a:r>
              <a:rPr kumimoji="0" lang="en-US" altLang="en-US" sz="2000" b="1" i="0" u="none" strike="noStrike" cap="none" normalizeH="0" baseline="0" dirty="0">
                <a:ln>
                  <a:noFill/>
                </a:ln>
                <a:solidFill>
                  <a:schemeClr val="tx1"/>
                </a:solidFill>
                <a:effectLst/>
                <a:latin typeface="Arial" panose="020B0604020202020204" pitchFamily="34" charset="0"/>
              </a:rPr>
              <a:t>Sign-Up/Login : </a:t>
            </a:r>
            <a:r>
              <a:rPr kumimoji="0" lang="en-US" altLang="en-US" sz="2000" b="0" i="0" u="none" strike="noStrike" cap="none" normalizeH="0" baseline="0" dirty="0">
                <a:ln>
                  <a:noFill/>
                </a:ln>
                <a:solidFill>
                  <a:schemeClr val="tx1"/>
                </a:solidFill>
                <a:effectLst/>
                <a:latin typeface="Arial" panose="020B0604020202020204" pitchFamily="34" charset="0"/>
              </a:rPr>
              <a:t>Allow users to create accounts and log in.</a:t>
            </a:r>
          </a:p>
          <a:p>
            <a:pPr marL="571500" lvl="1" indent="0">
              <a:buNone/>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lvl="1">
              <a:buFont typeface="Arial" panose="020B0604020202020204" pitchFamily="34" charset="0"/>
              <a:buChar char="•"/>
            </a:pPr>
            <a:r>
              <a:rPr lang="en-US" sz="2000" b="1" dirty="0"/>
              <a:t>Profile Management:</a:t>
            </a:r>
            <a:r>
              <a:rPr lang="en-US" sz="2000" dirty="0"/>
              <a:t> Users can update personal information, view booking history.</a:t>
            </a:r>
          </a:p>
          <a:p>
            <a:pPr lvl="1">
              <a:buFont typeface="Arial" panose="020B0604020202020204" pitchFamily="34" charset="0"/>
              <a:buChar char="•"/>
            </a:pPr>
            <a:endParaRPr lang="en-US" sz="1800" dirty="0"/>
          </a:p>
          <a:p>
            <a:pPr lvl="1" algn="just">
              <a:buFont typeface="Arial" panose="020B0604020202020204" pitchFamily="34" charset="0"/>
              <a:buChar char="•"/>
            </a:pPr>
            <a:r>
              <a:rPr lang="en-US" sz="2000" b="1" dirty="0"/>
              <a:t>Search Functionality:</a:t>
            </a:r>
            <a:r>
              <a:rPr lang="en-US" sz="2000" dirty="0"/>
              <a:t> Users can search for tours based on destination, date, duration, type of tour, and other filters.</a:t>
            </a:r>
          </a:p>
          <a:p>
            <a:pPr lvl="1"/>
            <a:endParaRPr lang="en-US" sz="1800" b="1" dirty="0"/>
          </a:p>
          <a:p>
            <a:pPr lvl="1">
              <a:buFont typeface="Arial" panose="020B0604020202020204" pitchFamily="34" charset="0"/>
              <a:buChar char="•"/>
            </a:pPr>
            <a:r>
              <a:rPr lang="en-US" sz="2000" b="1" dirty="0"/>
              <a:t>Tour Descriptions:</a:t>
            </a:r>
            <a:r>
              <a:rPr lang="en-US" sz="2000" dirty="0"/>
              <a:t> Provide complete details about each tour.</a:t>
            </a:r>
          </a:p>
          <a:p>
            <a:pPr lvl="1">
              <a:buFont typeface="Arial" panose="020B0604020202020204" pitchFamily="34" charset="0"/>
              <a:buChar char="•"/>
            </a:pPr>
            <a:endParaRPr lang="en-US" sz="2000" dirty="0"/>
          </a:p>
          <a:p>
            <a:pPr lvl="1">
              <a:buFont typeface="Arial" panose="020B0604020202020204" pitchFamily="34" charset="0"/>
              <a:buChar char="•"/>
            </a:pPr>
            <a:r>
              <a:rPr lang="en-US" sz="2000" b="1" dirty="0"/>
              <a:t>Admin</a:t>
            </a:r>
            <a:r>
              <a:rPr lang="en-US" sz="2000" dirty="0"/>
              <a:t>: This is an additional feature available only for the admin </a:t>
            </a:r>
          </a:p>
          <a:p>
            <a:pPr marL="571500" lvl="1" indent="0">
              <a:buNone/>
            </a:pPr>
            <a:endParaRPr lang="en-US" sz="2000" dirty="0"/>
          </a:p>
          <a:p>
            <a:pPr lvl="1">
              <a:buFont typeface="Arial" panose="020B0604020202020204" pitchFamily="34" charset="0"/>
              <a:buChar char="•"/>
            </a:pPr>
            <a:r>
              <a:rPr lang="en-US" sz="2000" b="1" dirty="0"/>
              <a:t>Analysis</a:t>
            </a:r>
            <a:r>
              <a:rPr lang="en-US" sz="2000" dirty="0"/>
              <a:t>: Provide the analysis for the admin </a:t>
            </a:r>
          </a:p>
          <a:p>
            <a:pPr lvl="1">
              <a:buFont typeface="Arial" panose="020B0604020202020204" pitchFamily="34" charset="0"/>
              <a:buChar char="•"/>
            </a:pPr>
            <a:endParaRPr lang="en-US" sz="2000" b="1" dirty="0"/>
          </a:p>
          <a:p>
            <a:pPr lvl="1">
              <a:buFont typeface="Arial" panose="020B0604020202020204" pitchFamily="34" charset="0"/>
              <a:buChar char="•"/>
            </a:pPr>
            <a:r>
              <a:rPr lang="en-US" sz="2000" b="1" dirty="0"/>
              <a:t>Real-Time Availability:</a:t>
            </a:r>
            <a:r>
              <a:rPr lang="en-US" sz="2000" dirty="0"/>
              <a:t> Show live availability of tours and slots.</a:t>
            </a:r>
            <a:endParaRPr lang="en-IN" sz="2000" b="1" dirty="0"/>
          </a:p>
          <a:p>
            <a:pPr marL="571500" lvl="1" indent="0">
              <a:buNone/>
            </a:pPr>
            <a:endParaRPr lang="en-US" sz="2000" b="1" dirty="0">
              <a:solidFill>
                <a:schemeClr val="tx1"/>
              </a:solidFill>
              <a:latin typeface="Arial" panose="020B0604020202020204" pitchFamily="34" charset="0"/>
            </a:endParaRPr>
          </a:p>
        </p:txBody>
      </p:sp>
      <p:sp>
        <p:nvSpPr>
          <p:cNvPr id="4" name="Date Placeholder 3">
            <a:extLst>
              <a:ext uri="{FF2B5EF4-FFF2-40B4-BE49-F238E27FC236}">
                <a16:creationId xmlns:a16="http://schemas.microsoft.com/office/drawing/2014/main" xmlns="" id="{78F7AF2C-9DBA-309F-D53F-069B860B0670}"/>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CD8F27A9-FDC6-2432-FC84-682416A765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420416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2C878C-4DF0-D583-2049-7FAAEC785232}"/>
              </a:ext>
            </a:extLst>
          </p:cNvPr>
          <p:cNvSpPr>
            <a:spLocks noGrp="1"/>
          </p:cNvSpPr>
          <p:nvPr>
            <p:ph type="title"/>
          </p:nvPr>
        </p:nvSpPr>
        <p:spPr/>
        <p:txBody>
          <a:bodyPr/>
          <a:lstStyle/>
          <a:p>
            <a:r>
              <a:rPr lang="en-IN" dirty="0"/>
              <a:t>Key features</a:t>
            </a:r>
          </a:p>
        </p:txBody>
      </p:sp>
      <p:sp>
        <p:nvSpPr>
          <p:cNvPr id="3" name="Text Placeholder 2">
            <a:extLst>
              <a:ext uri="{FF2B5EF4-FFF2-40B4-BE49-F238E27FC236}">
                <a16:creationId xmlns:a16="http://schemas.microsoft.com/office/drawing/2014/main" xmlns="" id="{EF4B1334-3D4B-A821-3830-17B08D40704C}"/>
              </a:ext>
            </a:extLst>
          </p:cNvPr>
          <p:cNvSpPr>
            <a:spLocks noGrp="1"/>
          </p:cNvSpPr>
          <p:nvPr>
            <p:ph type="body" idx="1"/>
          </p:nvPr>
        </p:nvSpPr>
        <p:spPr/>
        <p:txBody>
          <a:bodyPr/>
          <a:lstStyle/>
          <a:p>
            <a:pPr algn="just"/>
            <a:r>
              <a:rPr lang="en-US" sz="2000" b="1" dirty="0"/>
              <a:t>Multiple Payment Options:</a:t>
            </a:r>
            <a:r>
              <a:rPr lang="en-US" sz="2000" dirty="0"/>
              <a:t> Support various payment methods including credit/debit cards , UPI , and digital wallets.</a:t>
            </a:r>
          </a:p>
          <a:p>
            <a:endParaRPr lang="en-US" sz="2000" dirty="0"/>
          </a:p>
          <a:p>
            <a:r>
              <a:rPr lang="en-US" sz="2000" b="1" dirty="0"/>
              <a:t>Customization option:</a:t>
            </a:r>
            <a:r>
              <a:rPr lang="en-US" sz="2000" dirty="0"/>
              <a:t> Allow users to customize tours , flight tickets , hotel.</a:t>
            </a:r>
          </a:p>
          <a:p>
            <a:endParaRPr lang="en-US" sz="2000" dirty="0"/>
          </a:p>
          <a:p>
            <a:r>
              <a:rPr lang="en-US" sz="2000" b="1" dirty="0"/>
              <a:t>Travel Services Integration:</a:t>
            </a:r>
            <a:r>
              <a:rPr lang="en-US" sz="2000" dirty="0"/>
              <a:t> Connect with flight and accommodation providers for complete travel packages.</a:t>
            </a:r>
          </a:p>
          <a:p>
            <a:pPr marL="114300" indent="0">
              <a:buNone/>
            </a:pPr>
            <a:endParaRPr lang="en-US" sz="2000" dirty="0"/>
          </a:p>
          <a:p>
            <a:r>
              <a:rPr lang="en-US" sz="2000" b="1" dirty="0"/>
              <a:t>Live Weather: </a:t>
            </a:r>
            <a:r>
              <a:rPr lang="en-US" sz="2000" dirty="0"/>
              <a:t>featuring live weather updates for your chosen destination!</a:t>
            </a:r>
          </a:p>
        </p:txBody>
      </p:sp>
      <p:sp>
        <p:nvSpPr>
          <p:cNvPr id="4" name="Date Placeholder 3">
            <a:extLst>
              <a:ext uri="{FF2B5EF4-FFF2-40B4-BE49-F238E27FC236}">
                <a16:creationId xmlns:a16="http://schemas.microsoft.com/office/drawing/2014/main" xmlns="" id="{2D578BCC-A7EC-A095-FB29-92CE66B800A0}"/>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5F576141-8A6A-0595-0B1D-647373C9B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21285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632C86-9225-EC1F-A85E-529A8AB6C8C8}"/>
              </a:ext>
            </a:extLst>
          </p:cNvPr>
          <p:cNvSpPr>
            <a:spLocks noGrp="1"/>
          </p:cNvSpPr>
          <p:nvPr>
            <p:ph type="title"/>
          </p:nvPr>
        </p:nvSpPr>
        <p:spPr/>
        <p:txBody>
          <a:bodyPr/>
          <a:lstStyle/>
          <a:p>
            <a:r>
              <a:rPr lang="en-IN" sz="3200" b="1" dirty="0">
                <a:latin typeface="Times New Roman"/>
                <a:cs typeface="Times New Roman"/>
              </a:rPr>
              <a:t>Project Workflow</a:t>
            </a:r>
            <a:endParaRPr lang="en-IN" sz="32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2785FFDA-FE25-63DE-4B8E-500BD6ECF6AB}"/>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CB8AAF18-F49E-E14F-DF3D-5F3DC7B43486}"/>
                  </a:ext>
                </a:extLst>
              </p14:cNvPr>
              <p14:cNvContentPartPr/>
              <p14:nvPr/>
            </p14:nvContentPartPr>
            <p14:xfrm>
              <a:off x="1353764" y="1538272"/>
              <a:ext cx="10092" cy="10092"/>
            </p14:xfrm>
          </p:contentPart>
        </mc:Choice>
        <mc:Fallback xmlns="">
          <p:pic>
            <p:nvPicPr>
              <p:cNvPr id="6" name="Ink 5">
                <a:extLst>
                  <a:ext uri="{FF2B5EF4-FFF2-40B4-BE49-F238E27FC236}">
                    <a16:creationId xmlns:a16="http://schemas.microsoft.com/office/drawing/2014/main" id="{CB8AAF18-F49E-E14F-DF3D-5F3DC7B43486}"/>
                  </a:ext>
                </a:extLst>
              </p:cNvPr>
              <p:cNvPicPr/>
              <p:nvPr/>
            </p:nvPicPr>
            <p:blipFill>
              <a:blip r:embed="rId3"/>
              <a:stretch>
                <a:fillRect/>
              </a:stretch>
            </p:blipFill>
            <p:spPr>
              <a:xfrm>
                <a:off x="-412336" y="-227828"/>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2D095E11-A0E0-8437-80CF-D1F21D66BAAC}"/>
                  </a:ext>
                </a:extLst>
              </p14:cNvPr>
              <p14:cNvContentPartPr/>
              <p14:nvPr/>
            </p14:nvContentPartPr>
            <p14:xfrm>
              <a:off x="-824408" y="853859"/>
              <a:ext cx="10092" cy="10092"/>
            </p14:xfrm>
          </p:contentPart>
        </mc:Choice>
        <mc:Fallback xmlns="">
          <p:pic>
            <p:nvPicPr>
              <p:cNvPr id="8" name="Ink 7">
                <a:extLst>
                  <a:ext uri="{FF2B5EF4-FFF2-40B4-BE49-F238E27FC236}">
                    <a16:creationId xmlns:a16="http://schemas.microsoft.com/office/drawing/2014/main" id="{2D095E11-A0E0-8437-80CF-D1F21D66BAAC}"/>
                  </a:ext>
                </a:extLst>
              </p:cNvPr>
              <p:cNvPicPr/>
              <p:nvPr/>
            </p:nvPicPr>
            <p:blipFill>
              <a:blip r:embed="rId5"/>
              <a:stretch>
                <a:fillRect/>
              </a:stretch>
            </p:blipFill>
            <p:spPr>
              <a:xfrm>
                <a:off x="-2590508" y="500639"/>
                <a:ext cx="3532200" cy="7145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xmlns="" id="{2C6A05F8-E9DE-334E-746B-4D7AB9716A39}"/>
                  </a:ext>
                </a:extLst>
              </p14:cNvPr>
              <p14:cNvContentPartPr/>
              <p14:nvPr/>
            </p14:nvContentPartPr>
            <p14:xfrm>
              <a:off x="218423" y="1019025"/>
              <a:ext cx="2358156" cy="446390"/>
            </p14:xfrm>
          </p:contentPart>
        </mc:Choice>
        <mc:Fallback xmlns="">
          <p:pic>
            <p:nvPicPr>
              <p:cNvPr id="11" name="Ink 10">
                <a:extLst>
                  <a:ext uri="{FF2B5EF4-FFF2-40B4-BE49-F238E27FC236}">
                    <a16:creationId xmlns:a16="http://schemas.microsoft.com/office/drawing/2014/main" id="{2C6A05F8-E9DE-334E-746B-4D7AB9716A39}"/>
                  </a:ext>
                </a:extLst>
              </p:cNvPr>
              <p:cNvPicPr/>
              <p:nvPr/>
            </p:nvPicPr>
            <p:blipFill>
              <a:blip r:embed="rId8"/>
              <a:stretch>
                <a:fillRect/>
              </a:stretch>
            </p:blipFill>
            <p:spPr>
              <a:xfrm>
                <a:off x="155438" y="956077"/>
                <a:ext cx="2483766" cy="571926"/>
              </a:xfrm>
              <a:prstGeom prst="rect">
                <a:avLst/>
              </a:prstGeom>
            </p:spPr>
          </p:pic>
        </mc:Fallback>
      </mc:AlternateContent>
      <p:pic>
        <p:nvPicPr>
          <p:cNvPr id="13" name="Picture 12">
            <a:extLst>
              <a:ext uri="{FF2B5EF4-FFF2-40B4-BE49-F238E27FC236}">
                <a16:creationId xmlns:a16="http://schemas.microsoft.com/office/drawing/2014/main" xmlns="" id="{4D7EB3F1-D1B8-BD66-87EB-242083B9B9F1}"/>
              </a:ext>
            </a:extLst>
          </p:cNvPr>
          <p:cNvPicPr>
            <a:picLocks noChangeAspect="1"/>
          </p:cNvPicPr>
          <p:nvPr/>
        </p:nvPicPr>
        <p:blipFill>
          <a:blip r:embed="rId9"/>
          <a:stretch>
            <a:fillRect/>
          </a:stretch>
        </p:blipFill>
        <p:spPr>
          <a:xfrm>
            <a:off x="92397" y="1399180"/>
            <a:ext cx="8959206" cy="4059640"/>
          </a:xfrm>
          <a:prstGeom prst="rect">
            <a:avLst/>
          </a:prstGeom>
        </p:spPr>
      </p:pic>
    </p:spTree>
    <p:extLst>
      <p:ext uri="{BB962C8B-B14F-4D97-AF65-F5344CB8AC3E}">
        <p14:creationId xmlns:p14="http://schemas.microsoft.com/office/powerpoint/2010/main" val="15950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2AAFEF-6C84-54E3-D7AC-9BFDF528B327}"/>
              </a:ext>
            </a:extLst>
          </p:cNvPr>
          <p:cNvSpPr>
            <a:spLocks noGrp="1"/>
          </p:cNvSpPr>
          <p:nvPr>
            <p:ph type="title"/>
          </p:nvPr>
        </p:nvSpPr>
        <p:spPr/>
        <p:txBody>
          <a:bodyPr/>
          <a:lstStyle/>
          <a:p>
            <a:r>
              <a:rPr lang="en-IN" sz="3200" b="1" dirty="0">
                <a:latin typeface="Times New Roman"/>
                <a:cs typeface="Times New Roman"/>
              </a:rPr>
              <a:t>Technology Used</a:t>
            </a:r>
            <a:endParaRPr lang="en-IN" sz="32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8EC8B053-6A7E-A676-52B6-8C0B56578969}"/>
              </a:ext>
            </a:extLst>
          </p:cNvPr>
          <p:cNvSpPr>
            <a:spLocks noGrp="1"/>
          </p:cNvSpPr>
          <p:nvPr>
            <p:ph type="dt" idx="10"/>
          </p:nvPr>
        </p:nvSpPr>
        <p:spPr/>
        <p:txBody>
          <a:bodyPr/>
          <a:lstStyle/>
          <a:p>
            <a:endParaRPr lang="en-US" dirty="0"/>
          </a:p>
        </p:txBody>
      </p:sp>
      <p:sp>
        <p:nvSpPr>
          <p:cNvPr id="5" name="Slide Number Placeholder 4">
            <a:extLst>
              <a:ext uri="{FF2B5EF4-FFF2-40B4-BE49-F238E27FC236}">
                <a16:creationId xmlns:a16="http://schemas.microsoft.com/office/drawing/2014/main" xmlns="" id="{C8B7D98A-7242-25E5-70B4-40B68938E0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BBA96286-A48B-8134-CB32-4CEBADF653EF}"/>
                  </a:ext>
                </a:extLst>
              </p14:cNvPr>
              <p14:cNvContentPartPr/>
              <p14:nvPr/>
            </p14:nvContentPartPr>
            <p14:xfrm>
              <a:off x="2809086" y="2473228"/>
              <a:ext cx="10092" cy="10092"/>
            </p14:xfrm>
          </p:contentPart>
        </mc:Choice>
        <mc:Fallback xmlns="">
          <p:pic>
            <p:nvPicPr>
              <p:cNvPr id="6" name="Ink 5">
                <a:extLst>
                  <a:ext uri="{FF2B5EF4-FFF2-40B4-BE49-F238E27FC236}">
                    <a16:creationId xmlns:a16="http://schemas.microsoft.com/office/drawing/2014/main" id="{BBA96286-A48B-8134-CB32-4CEBADF653EF}"/>
                  </a:ext>
                </a:extLst>
              </p:cNvPr>
              <p:cNvPicPr/>
              <p:nvPr/>
            </p:nvPicPr>
            <p:blipFill>
              <a:blip r:embed="rId3"/>
              <a:stretch>
                <a:fillRect/>
              </a:stretch>
            </p:blipFill>
            <p:spPr>
              <a:xfrm>
                <a:off x="1042986" y="707128"/>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D3031088-266B-0858-83D5-E024B8D958D8}"/>
                  </a:ext>
                </a:extLst>
              </p14:cNvPr>
              <p14:cNvContentPartPr/>
              <p14:nvPr/>
            </p14:nvContentPartPr>
            <p14:xfrm>
              <a:off x="3523461" y="1308386"/>
              <a:ext cx="10092" cy="10092"/>
            </p14:xfrm>
          </p:contentPart>
        </mc:Choice>
        <mc:Fallback xmlns="">
          <p:pic>
            <p:nvPicPr>
              <p:cNvPr id="7" name="Ink 6">
                <a:extLst>
                  <a:ext uri="{FF2B5EF4-FFF2-40B4-BE49-F238E27FC236}">
                    <a16:creationId xmlns:a16="http://schemas.microsoft.com/office/drawing/2014/main" id="{D3031088-266B-0858-83D5-E024B8D958D8}"/>
                  </a:ext>
                </a:extLst>
              </p:cNvPr>
              <p:cNvPicPr/>
              <p:nvPr/>
            </p:nvPicPr>
            <p:blipFill>
              <a:blip r:embed="rId3"/>
              <a:stretch>
                <a:fillRect/>
              </a:stretch>
            </p:blipFill>
            <p:spPr>
              <a:xfrm>
                <a:off x="1757361" y="-457714"/>
                <a:ext cx="3532200" cy="35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xmlns="" id="{18E4F8AF-1115-44DB-C49F-48D72694430E}"/>
                  </a:ext>
                </a:extLst>
              </p14:cNvPr>
              <p14:cNvContentPartPr/>
              <p14:nvPr/>
            </p14:nvContentPartPr>
            <p14:xfrm>
              <a:off x="2965326" y="1683000"/>
              <a:ext cx="10092" cy="10092"/>
            </p14:xfrm>
          </p:contentPart>
        </mc:Choice>
        <mc:Fallback xmlns="">
          <p:pic>
            <p:nvPicPr>
              <p:cNvPr id="8" name="Ink 7">
                <a:extLst>
                  <a:ext uri="{FF2B5EF4-FFF2-40B4-BE49-F238E27FC236}">
                    <a16:creationId xmlns:a16="http://schemas.microsoft.com/office/drawing/2014/main" id="{18E4F8AF-1115-44DB-C49F-48D72694430E}"/>
                  </a:ext>
                </a:extLst>
              </p:cNvPr>
              <p:cNvPicPr/>
              <p:nvPr/>
            </p:nvPicPr>
            <p:blipFill>
              <a:blip r:embed="rId6"/>
              <a:stretch>
                <a:fillRect/>
              </a:stretch>
            </p:blipFill>
            <p:spPr>
              <a:xfrm>
                <a:off x="1199226" y="1329780"/>
                <a:ext cx="3532200" cy="71451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34F09453-2248-05CA-DB32-A30F2303051A}"/>
                  </a:ext>
                </a:extLst>
              </p14:cNvPr>
              <p14:cNvContentPartPr/>
              <p14:nvPr/>
            </p14:nvContentPartPr>
            <p14:xfrm>
              <a:off x="2080124" y="1737248"/>
              <a:ext cx="10092" cy="10092"/>
            </p14:xfrm>
          </p:contentPart>
        </mc:Choice>
        <mc:Fallback xmlns="">
          <p:pic>
            <p:nvPicPr>
              <p:cNvPr id="9" name="Ink 8">
                <a:extLst>
                  <a:ext uri="{FF2B5EF4-FFF2-40B4-BE49-F238E27FC236}">
                    <a16:creationId xmlns:a16="http://schemas.microsoft.com/office/drawing/2014/main" id="{34F09453-2248-05CA-DB32-A30F2303051A}"/>
                  </a:ext>
                </a:extLst>
              </p:cNvPr>
              <p:cNvPicPr/>
              <p:nvPr/>
            </p:nvPicPr>
            <p:blipFill>
              <a:blip r:embed="rId8"/>
              <a:stretch>
                <a:fillRect/>
              </a:stretch>
            </p:blipFill>
            <p:spPr>
              <a:xfrm>
                <a:off x="314024" y="1560638"/>
                <a:ext cx="3532200" cy="3623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xmlns="" id="{ED5D13BB-1618-7CBC-6BF9-4D2BAA8DDA2A}"/>
                  </a:ext>
                </a:extLst>
              </p14:cNvPr>
              <p14:cNvContentPartPr/>
              <p14:nvPr/>
            </p14:nvContentPartPr>
            <p14:xfrm>
              <a:off x="1771114" y="1896287"/>
              <a:ext cx="10092" cy="10092"/>
            </p14:xfrm>
          </p:contentPart>
        </mc:Choice>
        <mc:Fallback xmlns="">
          <p:pic>
            <p:nvPicPr>
              <p:cNvPr id="10" name="Ink 9">
                <a:extLst>
                  <a:ext uri="{FF2B5EF4-FFF2-40B4-BE49-F238E27FC236}">
                    <a16:creationId xmlns:a16="http://schemas.microsoft.com/office/drawing/2014/main" id="{ED5D13BB-1618-7CBC-6BF9-4D2BAA8DDA2A}"/>
                  </a:ext>
                </a:extLst>
              </p:cNvPr>
              <p:cNvPicPr/>
              <p:nvPr/>
            </p:nvPicPr>
            <p:blipFill>
              <a:blip r:embed="rId6"/>
              <a:stretch>
                <a:fillRect/>
              </a:stretch>
            </p:blipFill>
            <p:spPr>
              <a:xfrm>
                <a:off x="5014" y="1543067"/>
                <a:ext cx="3532200" cy="714514"/>
              </a:xfrm>
              <a:prstGeom prst="rect">
                <a:avLst/>
              </a:prstGeom>
            </p:spPr>
          </p:pic>
        </mc:Fallback>
      </mc:AlternateContent>
      <p:pic>
        <p:nvPicPr>
          <p:cNvPr id="14" name="Picture 13">
            <a:extLst>
              <a:ext uri="{FF2B5EF4-FFF2-40B4-BE49-F238E27FC236}">
                <a16:creationId xmlns:a16="http://schemas.microsoft.com/office/drawing/2014/main" xmlns="" id="{D3E4A2F9-C2BD-4972-975B-E5386986ED18}"/>
              </a:ext>
            </a:extLst>
          </p:cNvPr>
          <p:cNvPicPr>
            <a:picLocks noChangeAspect="1"/>
          </p:cNvPicPr>
          <p:nvPr/>
        </p:nvPicPr>
        <p:blipFill>
          <a:blip r:embed="rId10"/>
          <a:stretch>
            <a:fillRect/>
          </a:stretch>
        </p:blipFill>
        <p:spPr>
          <a:xfrm>
            <a:off x="0" y="4613764"/>
            <a:ext cx="9149046" cy="1627188"/>
          </a:xfrm>
          <a:prstGeom prst="rect">
            <a:avLst/>
          </a:prstGeom>
        </p:spPr>
      </p:pic>
      <p:pic>
        <p:nvPicPr>
          <p:cNvPr id="15" name="Picture 14" descr="A computer screen with text&#10;&#10;Description automatically generated">
            <a:extLst>
              <a:ext uri="{FF2B5EF4-FFF2-40B4-BE49-F238E27FC236}">
                <a16:creationId xmlns:a16="http://schemas.microsoft.com/office/drawing/2014/main" xmlns="" id="{B087F1BA-1021-2EAB-2D4B-BB5FEF27BFF1}"/>
              </a:ext>
            </a:extLst>
          </p:cNvPr>
          <p:cNvPicPr>
            <a:picLocks noChangeAspect="1"/>
          </p:cNvPicPr>
          <p:nvPr/>
        </p:nvPicPr>
        <p:blipFill>
          <a:blip r:embed="rId11"/>
          <a:stretch>
            <a:fillRect/>
          </a:stretch>
        </p:blipFill>
        <p:spPr>
          <a:xfrm>
            <a:off x="3253134" y="4602025"/>
            <a:ext cx="2632685" cy="1640572"/>
          </a:xfrm>
          <a:prstGeom prst="rect">
            <a:avLst/>
          </a:prstGeom>
        </p:spPr>
      </p:pic>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xmlns="" id="{FF121405-3FC6-02D8-C04C-2DBEE803F2C6}"/>
                  </a:ext>
                </a:extLst>
              </p14:cNvPr>
              <p14:cNvContentPartPr/>
              <p14:nvPr/>
            </p14:nvContentPartPr>
            <p14:xfrm>
              <a:off x="205079" y="1369253"/>
              <a:ext cx="4420450" cy="361484"/>
            </p14:xfrm>
          </p:contentPart>
        </mc:Choice>
        <mc:Fallback xmlns="">
          <p:pic>
            <p:nvPicPr>
              <p:cNvPr id="16" name="Ink 15">
                <a:extLst>
                  <a:ext uri="{FF2B5EF4-FFF2-40B4-BE49-F238E27FC236}">
                    <a16:creationId xmlns:a16="http://schemas.microsoft.com/office/drawing/2014/main" id="{FF121405-3FC6-02D8-C04C-2DBEE803F2C6}"/>
                  </a:ext>
                </a:extLst>
              </p:cNvPr>
              <p:cNvPicPr/>
              <p:nvPr/>
            </p:nvPicPr>
            <p:blipFill>
              <a:blip r:embed="rId14"/>
              <a:stretch>
                <a:fillRect/>
              </a:stretch>
            </p:blipFill>
            <p:spPr>
              <a:xfrm>
                <a:off x="142079" y="1306308"/>
                <a:ext cx="4546090" cy="487014"/>
              </a:xfrm>
              <a:prstGeom prst="rect">
                <a:avLst/>
              </a:prstGeom>
            </p:spPr>
          </p:pic>
        </mc:Fallback>
      </mc:AlternateContent>
      <p:sp>
        <p:nvSpPr>
          <p:cNvPr id="11" name="TextBox 10">
            <a:extLst>
              <a:ext uri="{FF2B5EF4-FFF2-40B4-BE49-F238E27FC236}">
                <a16:creationId xmlns:a16="http://schemas.microsoft.com/office/drawing/2014/main" xmlns="" id="{8F46BF38-D880-2F10-9AB4-3458EECE19D5}"/>
              </a:ext>
            </a:extLst>
          </p:cNvPr>
          <p:cNvSpPr txBox="1"/>
          <p:nvPr/>
        </p:nvSpPr>
        <p:spPr>
          <a:xfrm>
            <a:off x="603315" y="1433875"/>
            <a:ext cx="5949885" cy="2462213"/>
          </a:xfrm>
          <a:prstGeom prst="rect">
            <a:avLst/>
          </a:prstGeom>
          <a:noFill/>
        </p:spPr>
        <p:txBody>
          <a:bodyPr wrap="square">
            <a:spAutoFit/>
          </a:bodyPr>
          <a:lstStyle/>
          <a:p>
            <a:pPr lvl="1" fontAlgn="base">
              <a:buFont typeface="Arial" pitchFamily="34" charset="0"/>
              <a:buChar char="•"/>
            </a:pPr>
            <a:r>
              <a:rPr lang="en-US" sz="1400" b="1" dirty="0"/>
              <a:t>Frontend:</a:t>
            </a:r>
            <a:r>
              <a:rPr lang="en-US" sz="1400" dirty="0"/>
              <a:t> HTML, CSS, ReactJs, JavaScript.</a:t>
            </a:r>
          </a:p>
          <a:p>
            <a:pPr lvl="1" fontAlgn="base"/>
            <a:endParaRPr lang="en-US" dirty="0"/>
          </a:p>
          <a:p>
            <a:pPr lvl="1" fontAlgn="base"/>
            <a:endParaRPr lang="en-US" sz="1400" dirty="0"/>
          </a:p>
          <a:p>
            <a:pPr lvl="1" fontAlgn="base">
              <a:buFont typeface="Arial" pitchFamily="34" charset="0"/>
              <a:buChar char="•"/>
            </a:pPr>
            <a:r>
              <a:rPr lang="en-US" sz="1400" b="1" dirty="0"/>
              <a:t>Backend:</a:t>
            </a:r>
            <a:r>
              <a:rPr lang="en-US" sz="1400" dirty="0"/>
              <a:t> NodeJS, Express, Mongoose .</a:t>
            </a:r>
          </a:p>
          <a:p>
            <a:pPr lvl="1" fontAlgn="base"/>
            <a:endParaRPr lang="en-US" sz="1400" dirty="0"/>
          </a:p>
          <a:p>
            <a:pPr lvl="1" fontAlgn="base">
              <a:buFont typeface="Arial" pitchFamily="34" charset="0"/>
              <a:buChar char="•"/>
            </a:pPr>
            <a:endParaRPr lang="en-US" sz="1400" dirty="0"/>
          </a:p>
          <a:p>
            <a:pPr lvl="1" fontAlgn="base">
              <a:buFont typeface="Arial" pitchFamily="34" charset="0"/>
              <a:buChar char="•"/>
            </a:pPr>
            <a:r>
              <a:rPr lang="en-US" sz="1400" b="1" dirty="0"/>
              <a:t>Database:</a:t>
            </a:r>
            <a:r>
              <a:rPr lang="en-US" sz="1400" dirty="0"/>
              <a:t> MongoDB.</a:t>
            </a:r>
          </a:p>
          <a:p>
            <a:pPr lvl="1" fontAlgn="base"/>
            <a:endParaRPr lang="en-US" sz="1400" dirty="0"/>
          </a:p>
          <a:p>
            <a:pPr lvl="1" fontAlgn="base">
              <a:buFont typeface="Arial" pitchFamily="34" charset="0"/>
              <a:buChar char="•"/>
            </a:pPr>
            <a:endParaRPr lang="en-US" sz="1400" dirty="0"/>
          </a:p>
          <a:p>
            <a:pPr lvl="1" fontAlgn="base">
              <a:buFont typeface="Arial" pitchFamily="34" charset="0"/>
              <a:buChar char="•"/>
            </a:pPr>
            <a:r>
              <a:rPr lang="en-US" sz="1400" b="1" dirty="0"/>
              <a:t>IDE:</a:t>
            </a:r>
            <a:r>
              <a:rPr lang="en-US" sz="1400" dirty="0"/>
              <a:t> Visual Studio Code (VS Code).</a:t>
            </a:r>
          </a:p>
          <a:p>
            <a:pPr lvl="1" fontAlgn="base"/>
            <a:endParaRPr lang="en-US" sz="1400" dirty="0"/>
          </a:p>
        </p:txBody>
      </p:sp>
    </p:spTree>
    <p:extLst>
      <p:ext uri="{BB962C8B-B14F-4D97-AF65-F5344CB8AC3E}">
        <p14:creationId xmlns:p14="http://schemas.microsoft.com/office/powerpoint/2010/main" val="17432150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639</Words>
  <Application>Microsoft Office PowerPoint</Application>
  <PresentationFormat>On-screen Show (4:3)</PresentationFormat>
  <Paragraphs>110</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Times New Roman</vt:lpstr>
      <vt:lpstr>Roboto</vt:lpstr>
      <vt:lpstr>Arial</vt:lpstr>
      <vt:lpstr>Red Hat Text</vt:lpstr>
      <vt:lpstr>Office Theme</vt:lpstr>
      <vt:lpstr>PowerPoint Presentation</vt:lpstr>
      <vt:lpstr>Index</vt:lpstr>
      <vt:lpstr>Introduction</vt:lpstr>
      <vt:lpstr>Problem Statement</vt:lpstr>
      <vt:lpstr>               Solution </vt:lpstr>
      <vt:lpstr>Key features</vt:lpstr>
      <vt:lpstr>Key features</vt:lpstr>
      <vt:lpstr>Project Workflow</vt:lpstr>
      <vt:lpstr>Technology Used</vt:lpstr>
      <vt:lpstr>UI Design</vt:lpstr>
      <vt:lpstr>UI Design</vt:lpstr>
      <vt:lpstr>UI Design</vt:lpstr>
      <vt:lpstr>UI Design</vt:lpstr>
      <vt:lpstr>UI Design</vt:lpstr>
      <vt:lpstr>UI Design</vt:lpstr>
      <vt:lpstr>Benefits</vt:lpstr>
      <vt:lpstr>Benefits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Microsoft account</cp:lastModifiedBy>
  <cp:revision>22</cp:revision>
  <dcterms:created xsi:type="dcterms:W3CDTF">2010-04-09T07:36:15Z</dcterms:created>
  <dcterms:modified xsi:type="dcterms:W3CDTF">2025-03-06T18:53:13Z</dcterms:modified>
</cp:coreProperties>
</file>